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66a48f4184b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ae151b608a46f6"/>
  </p:sldMasterIdLst>
  <p:sldIdLst>
    <p:sldId xmlns:r="http://schemas.openxmlformats.org/officeDocument/2006/relationships" id="256" r:id="R89aad5fe04d4468a"/>
    <p:sldId xmlns:r="http://schemas.openxmlformats.org/officeDocument/2006/relationships" id="257" r:id="R9b018b0184ca413e"/>
    <p:sldId xmlns:r="http://schemas.openxmlformats.org/officeDocument/2006/relationships" id="258" r:id="Rfbec4222596342cd"/>
    <p:sldId xmlns:r="http://schemas.openxmlformats.org/officeDocument/2006/relationships" id="259" r:id="Rba9fa16fdf724d74"/>
    <p:sldId xmlns:r="http://schemas.openxmlformats.org/officeDocument/2006/relationships" id="260" r:id="R59d4259eeb9e458d"/>
    <p:sldId xmlns:r="http://schemas.openxmlformats.org/officeDocument/2006/relationships" id="261" r:id="R0d1518ef7c9d4a6c"/>
    <p:sldId xmlns:r="http://schemas.openxmlformats.org/officeDocument/2006/relationships" id="262" r:id="R34978387eca147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e151b608a46f6" /><Relationship Type="http://schemas.openxmlformats.org/officeDocument/2006/relationships/slide" Target="/ppt/slides/slide1.xml" Id="R89aad5fe04d4468a" /><Relationship Type="http://schemas.openxmlformats.org/officeDocument/2006/relationships/slide" Target="/ppt/slides/slide2.xml" Id="R9b018b0184ca413e" /><Relationship Type="http://schemas.openxmlformats.org/officeDocument/2006/relationships/slide" Target="/ppt/slides/slide3.xml" Id="Rfbec4222596342cd" /><Relationship Type="http://schemas.openxmlformats.org/officeDocument/2006/relationships/slide" Target="/ppt/slides/slide4.xml" Id="Rba9fa16fdf724d74" /><Relationship Type="http://schemas.openxmlformats.org/officeDocument/2006/relationships/slide" Target="/ppt/slides/slide5.xml" Id="R59d4259eeb9e458d" /><Relationship Type="http://schemas.openxmlformats.org/officeDocument/2006/relationships/slide" Target="/ppt/slides/slide6.xml" Id="R0d1518ef7c9d4a6c" /><Relationship Type="http://schemas.openxmlformats.org/officeDocument/2006/relationships/slide" Target="/ppt/slides/slide7.xml" Id="R34978387eca147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b9b1fa34f44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1c5c0f404e34" /><Relationship Type="http://schemas.openxmlformats.org/officeDocument/2006/relationships/theme" Target="/ppt/slideMasters/theme/theme1.xml" Id="Rd817cd5ed6c442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3e1c5c0f40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310fb3e314d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2ed8841b5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08caa849a4b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c474f8adf4b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8f5e5c539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3a64811f8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b183a49d8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CONTRE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32 823 746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559 647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13 244 563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LØYPE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AASEN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MUSDALSLIEN &amp; KOLRUD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Østringsvegen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928 997 944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CONTRE AS</a:t>
            </a:r>
          </a:p>
        </p:txBody>
      </p:sp>
    </p:spTree>
  </p:cSld>
  <p:clrMapOvr>
    <a:masterClrMapping xmlns:a="http://schemas.openxmlformats.org/drawingml/2006/main"/>
  </p:clrMapOvr>
</p:sld>
</file>