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0b56775c1344d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838aa1023b4256"/>
  </p:sldMasterIdLst>
  <p:sldIdLst>
    <p:sldId xmlns:r="http://schemas.openxmlformats.org/officeDocument/2006/relationships" id="256" r:id="R2041c3997752472e"/>
    <p:sldId xmlns:r="http://schemas.openxmlformats.org/officeDocument/2006/relationships" id="257" r:id="R9638db01e35a43eb"/>
    <p:sldId xmlns:r="http://schemas.openxmlformats.org/officeDocument/2006/relationships" id="258" r:id="R29ab61e6597544ab"/>
    <p:sldId xmlns:r="http://schemas.openxmlformats.org/officeDocument/2006/relationships" id="259" r:id="R394cb69dfd7243de"/>
    <p:sldId xmlns:r="http://schemas.openxmlformats.org/officeDocument/2006/relationships" id="260" r:id="Rf3a0a303b2bf4c7b"/>
    <p:sldId xmlns:r="http://schemas.openxmlformats.org/officeDocument/2006/relationships" id="261" r:id="R496a1e739ee647b8"/>
    <p:sldId xmlns:r="http://schemas.openxmlformats.org/officeDocument/2006/relationships" id="262" r:id="Ra72dd8940a05413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838aa1023b4256" /><Relationship Type="http://schemas.openxmlformats.org/officeDocument/2006/relationships/slide" Target="/ppt/slides/slide1.xml" Id="R2041c3997752472e" /><Relationship Type="http://schemas.openxmlformats.org/officeDocument/2006/relationships/slide" Target="/ppt/slides/slide2.xml" Id="R9638db01e35a43eb" /><Relationship Type="http://schemas.openxmlformats.org/officeDocument/2006/relationships/slide" Target="/ppt/slides/slide3.xml" Id="R29ab61e6597544ab" /><Relationship Type="http://schemas.openxmlformats.org/officeDocument/2006/relationships/slide" Target="/ppt/slides/slide4.xml" Id="R394cb69dfd7243de" /><Relationship Type="http://schemas.openxmlformats.org/officeDocument/2006/relationships/slide" Target="/ppt/slides/slide5.xml" Id="Rf3a0a303b2bf4c7b" /><Relationship Type="http://schemas.openxmlformats.org/officeDocument/2006/relationships/slide" Target="/ppt/slides/slide6.xml" Id="R496a1e739ee647b8" /><Relationship Type="http://schemas.openxmlformats.org/officeDocument/2006/relationships/slide" Target="/ppt/slides/slide7.xml" Id="Ra72dd8940a05413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031bf8afb046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3302e07584586" /><Relationship Type="http://schemas.openxmlformats.org/officeDocument/2006/relationships/theme" Target="/ppt/slideMasters/theme/theme1.xml" Id="R2ffafe94e8864a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153302e0758458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20ed98494b42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7e4f8c17e49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a693596acc4e6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a083abb20646d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5381d330742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c6ec14a8848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3931713d64f9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BJERKE LANDSKAP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BJERKE LANDSKAP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5 391 340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105 561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628 292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1 137 189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EINAR BJERKE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 LANDSKAP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Bjørkenga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3519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928 995 208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BJERKE LANDSKAP AS</a:t>
            </a:r>
          </a:p>
        </p:txBody>
      </p:sp>
    </p:spTree>
  </p:cSld>
  <p:clrMapOvr>
    <a:masterClrMapping xmlns:a="http://schemas.openxmlformats.org/drawingml/2006/main"/>
  </p:clrMapOvr>
</p:sld>
</file>