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bc805e86e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9f9c74e4b486e"/>
  </p:sldMasterIdLst>
  <p:sldIdLst>
    <p:sldId xmlns:r="http://schemas.openxmlformats.org/officeDocument/2006/relationships" id="256" r:id="R04e67b3657e04134"/>
    <p:sldId xmlns:r="http://schemas.openxmlformats.org/officeDocument/2006/relationships" id="257" r:id="R8bd50a7f4c6b478b"/>
    <p:sldId xmlns:r="http://schemas.openxmlformats.org/officeDocument/2006/relationships" id="258" r:id="R2d50cf1819b4440e"/>
    <p:sldId xmlns:r="http://schemas.openxmlformats.org/officeDocument/2006/relationships" id="259" r:id="Rfd24eec7f8b94dbd"/>
    <p:sldId xmlns:r="http://schemas.openxmlformats.org/officeDocument/2006/relationships" id="260" r:id="Re7a1757d6556481d"/>
    <p:sldId xmlns:r="http://schemas.openxmlformats.org/officeDocument/2006/relationships" id="261" r:id="R61c3918e6cf14e8b"/>
    <p:sldId xmlns:r="http://schemas.openxmlformats.org/officeDocument/2006/relationships" id="262" r:id="Rca34a7cfbeef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9f9c74e4b486e" /><Relationship Type="http://schemas.openxmlformats.org/officeDocument/2006/relationships/slide" Target="/ppt/slides/slide1.xml" Id="R04e67b3657e04134" /><Relationship Type="http://schemas.openxmlformats.org/officeDocument/2006/relationships/slide" Target="/ppt/slides/slide2.xml" Id="R8bd50a7f4c6b478b" /><Relationship Type="http://schemas.openxmlformats.org/officeDocument/2006/relationships/slide" Target="/ppt/slides/slide3.xml" Id="R2d50cf1819b4440e" /><Relationship Type="http://schemas.openxmlformats.org/officeDocument/2006/relationships/slide" Target="/ppt/slides/slide4.xml" Id="Rfd24eec7f8b94dbd" /><Relationship Type="http://schemas.openxmlformats.org/officeDocument/2006/relationships/slide" Target="/ppt/slides/slide5.xml" Id="Re7a1757d6556481d" /><Relationship Type="http://schemas.openxmlformats.org/officeDocument/2006/relationships/slide" Target="/ppt/slides/slide6.xml" Id="R61c3918e6cf14e8b" /><Relationship Type="http://schemas.openxmlformats.org/officeDocument/2006/relationships/slide" Target="/ppt/slides/slide7.xml" Id="Rca34a7cfbeef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4107d02d0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f2c5b263244fc" /><Relationship Type="http://schemas.openxmlformats.org/officeDocument/2006/relationships/theme" Target="/ppt/slideMasters/theme/theme1.xml" Id="R067420e9edbe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f2c5b2632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cfd01358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47d6753f6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b6e9389b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96eb9ff06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649a53c81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7a647fbf9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57d4649f9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