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f440f62a6f94ef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b09f9bbdc7a492c"/>
  </p:sldMasterIdLst>
  <p:sldIdLst>
    <p:sldId xmlns:r="http://schemas.openxmlformats.org/officeDocument/2006/relationships" id="256" r:id="Rf969fa6a972f4272"/>
    <p:sldId xmlns:r="http://schemas.openxmlformats.org/officeDocument/2006/relationships" id="257" r:id="R6d564d36c8ef455a"/>
    <p:sldId xmlns:r="http://schemas.openxmlformats.org/officeDocument/2006/relationships" id="258" r:id="R744c95bf31754bca"/>
    <p:sldId xmlns:r="http://schemas.openxmlformats.org/officeDocument/2006/relationships" id="259" r:id="R9bc48a9159c1489a"/>
    <p:sldId xmlns:r="http://schemas.openxmlformats.org/officeDocument/2006/relationships" id="260" r:id="Re191d7e184564566"/>
    <p:sldId xmlns:r="http://schemas.openxmlformats.org/officeDocument/2006/relationships" id="261" r:id="Rcfc1f50c987149e5"/>
    <p:sldId xmlns:r="http://schemas.openxmlformats.org/officeDocument/2006/relationships" id="262" r:id="Rf84538dcae914f2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b09f9bbdc7a492c" /><Relationship Type="http://schemas.openxmlformats.org/officeDocument/2006/relationships/slide" Target="/ppt/slides/slide1.xml" Id="Rf969fa6a972f4272" /><Relationship Type="http://schemas.openxmlformats.org/officeDocument/2006/relationships/slide" Target="/ppt/slides/slide2.xml" Id="R6d564d36c8ef455a" /><Relationship Type="http://schemas.openxmlformats.org/officeDocument/2006/relationships/slide" Target="/ppt/slides/slide3.xml" Id="R744c95bf31754bca" /><Relationship Type="http://schemas.openxmlformats.org/officeDocument/2006/relationships/slide" Target="/ppt/slides/slide4.xml" Id="R9bc48a9159c1489a" /><Relationship Type="http://schemas.openxmlformats.org/officeDocument/2006/relationships/slide" Target="/ppt/slides/slide5.xml" Id="Re191d7e184564566" /><Relationship Type="http://schemas.openxmlformats.org/officeDocument/2006/relationships/slide" Target="/ppt/slides/slide6.xml" Id="Rcfc1f50c987149e5" /><Relationship Type="http://schemas.openxmlformats.org/officeDocument/2006/relationships/slide" Target="/ppt/slides/slide7.xml" Id="Rf84538dcae914f2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939962942d9404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d576b11b943e2" /><Relationship Type="http://schemas.openxmlformats.org/officeDocument/2006/relationships/theme" Target="/ppt/slideMasters/theme/theme1.xml" Id="R6efbaa91094449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a6d576b11b9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fe8230289cf4fb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1374d6738d4e3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ce1f8d1e4483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04b18c224f43c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422d50f87d471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8141924d094c7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e62c8605ae417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ROGNMO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ROGNMO EIENDOM AS ble etablert [år] og holder til i Moen.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115 934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451 503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9 151 983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9 605 734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ROGNMO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ROGNMO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Kjellmoveien 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9321 Moen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928 993 914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ROGNMO EIENDOM AS</a:t>
            </a:r>
          </a:p>
        </p:txBody>
      </p:sp>
    </p:spTree>
  </p:cSld>
  <p:clrMapOvr>
    <a:masterClrMapping xmlns:a="http://schemas.openxmlformats.org/drawingml/2006/main"/>
  </p:clrMapOvr>
</p:sld>
</file>