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29fb67d25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831b2d1ca45bb"/>
  </p:sldMasterIdLst>
  <p:sldIdLst>
    <p:sldId xmlns:r="http://schemas.openxmlformats.org/officeDocument/2006/relationships" id="256" r:id="R4a51cf0f8d4042cc"/>
    <p:sldId xmlns:r="http://schemas.openxmlformats.org/officeDocument/2006/relationships" id="257" r:id="Rfa0bc318a4d8491c"/>
    <p:sldId xmlns:r="http://schemas.openxmlformats.org/officeDocument/2006/relationships" id="258" r:id="R1871a054ff86471d"/>
    <p:sldId xmlns:r="http://schemas.openxmlformats.org/officeDocument/2006/relationships" id="259" r:id="Rba50d260a13d4a3e"/>
    <p:sldId xmlns:r="http://schemas.openxmlformats.org/officeDocument/2006/relationships" id="260" r:id="R078b6d2b0e124011"/>
    <p:sldId xmlns:r="http://schemas.openxmlformats.org/officeDocument/2006/relationships" id="261" r:id="R27615ff4724e4c2d"/>
    <p:sldId xmlns:r="http://schemas.openxmlformats.org/officeDocument/2006/relationships" id="262" r:id="R5a55ac2791024a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831b2d1ca45bb" /><Relationship Type="http://schemas.openxmlformats.org/officeDocument/2006/relationships/slide" Target="/ppt/slides/slide1.xml" Id="R4a51cf0f8d4042cc" /><Relationship Type="http://schemas.openxmlformats.org/officeDocument/2006/relationships/slide" Target="/ppt/slides/slide2.xml" Id="Rfa0bc318a4d8491c" /><Relationship Type="http://schemas.openxmlformats.org/officeDocument/2006/relationships/slide" Target="/ppt/slides/slide3.xml" Id="R1871a054ff86471d" /><Relationship Type="http://schemas.openxmlformats.org/officeDocument/2006/relationships/slide" Target="/ppt/slides/slide4.xml" Id="Rba50d260a13d4a3e" /><Relationship Type="http://schemas.openxmlformats.org/officeDocument/2006/relationships/slide" Target="/ppt/slides/slide5.xml" Id="R078b6d2b0e124011" /><Relationship Type="http://schemas.openxmlformats.org/officeDocument/2006/relationships/slide" Target="/ppt/slides/slide6.xml" Id="R27615ff4724e4c2d" /><Relationship Type="http://schemas.openxmlformats.org/officeDocument/2006/relationships/slide" Target="/ppt/slides/slide7.xml" Id="R5a55ac2791024a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253003425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5255f49543c2" /><Relationship Type="http://schemas.openxmlformats.org/officeDocument/2006/relationships/theme" Target="/ppt/slideMasters/theme/theme1.xml" Id="R0332a513bc0a46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c35255f49543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4172985264b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00ab6a02049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3f0161c6940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8a2d57c3b4c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d230c409a4f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686d2eede4c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ecc2c250e41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SOLVANG WORLD HERITAGE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SOLVANG WORLD HERITAGE CAMPING AS ble etablert [år] og holder til i Eidsdal.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1 149 107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398 641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6 380 829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 ODD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Eidsdalsvegen 891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6215 Eidsdal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928 993 485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SOLVANG WORLD HERITAGE CAMPING AS</a:t>
            </a:r>
          </a:p>
        </p:txBody>
      </p:sp>
    </p:spTree>
  </p:cSld>
  <p:clrMapOvr>
    <a:masterClrMapping xmlns:a="http://schemas.openxmlformats.org/drawingml/2006/main"/>
  </p:clrMapOvr>
</p:sld>
</file>