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cc68a1a3ce5410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649de96dff246e9"/>
  </p:sldMasterIdLst>
  <p:sldIdLst>
    <p:sldId xmlns:r="http://schemas.openxmlformats.org/officeDocument/2006/relationships" id="256" r:id="R008fbe28a0e24151"/>
    <p:sldId xmlns:r="http://schemas.openxmlformats.org/officeDocument/2006/relationships" id="257" r:id="R628bb46dc01d4f5d"/>
    <p:sldId xmlns:r="http://schemas.openxmlformats.org/officeDocument/2006/relationships" id="258" r:id="R923da5a914e34a87"/>
    <p:sldId xmlns:r="http://schemas.openxmlformats.org/officeDocument/2006/relationships" id="259" r:id="R93d45385db044764"/>
    <p:sldId xmlns:r="http://schemas.openxmlformats.org/officeDocument/2006/relationships" id="260" r:id="R502d0f8fe1d24828"/>
    <p:sldId xmlns:r="http://schemas.openxmlformats.org/officeDocument/2006/relationships" id="261" r:id="R033e2afcffc7434e"/>
    <p:sldId xmlns:r="http://schemas.openxmlformats.org/officeDocument/2006/relationships" id="262" r:id="Rbb7f9d91323f435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49de96dff246e9" /><Relationship Type="http://schemas.openxmlformats.org/officeDocument/2006/relationships/slide" Target="/ppt/slides/slide1.xml" Id="R008fbe28a0e24151" /><Relationship Type="http://schemas.openxmlformats.org/officeDocument/2006/relationships/slide" Target="/ppt/slides/slide2.xml" Id="R628bb46dc01d4f5d" /><Relationship Type="http://schemas.openxmlformats.org/officeDocument/2006/relationships/slide" Target="/ppt/slides/slide3.xml" Id="R923da5a914e34a87" /><Relationship Type="http://schemas.openxmlformats.org/officeDocument/2006/relationships/slide" Target="/ppt/slides/slide4.xml" Id="R93d45385db044764" /><Relationship Type="http://schemas.openxmlformats.org/officeDocument/2006/relationships/slide" Target="/ppt/slides/slide5.xml" Id="R502d0f8fe1d24828" /><Relationship Type="http://schemas.openxmlformats.org/officeDocument/2006/relationships/slide" Target="/ppt/slides/slide6.xml" Id="R033e2afcffc7434e" /><Relationship Type="http://schemas.openxmlformats.org/officeDocument/2006/relationships/slide" Target="/ppt/slides/slide7.xml" Id="Rbb7f9d91323f435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06d3a64679c481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69b87a6ef74dac" /><Relationship Type="http://schemas.openxmlformats.org/officeDocument/2006/relationships/theme" Target="/ppt/slideMasters/theme/theme1.xml" Id="R79ea3bae8730486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f69b87a6ef74da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749eb87a3b47b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7b949213a7442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139dd5f418441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b032dd421047f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9bd96ae782469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0b04a504314cf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8bfa694baf449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INNSIKT TOPCO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INNSIKT TOPCO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INNSIKT TOPCO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INNSIKT TOPCO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INNSIKT TOPCO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INNSIKT TOPCO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−202 310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−85 141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69 528 671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69 528 671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INNSIKT TOPCO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AETERNUM CAPITAL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INNSIKT TOPCO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Aeternum Capital, Parkveien 57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928 989 739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INNSIKT TOPCO AS</a:t>
            </a:r>
          </a:p>
        </p:txBody>
      </p:sp>
    </p:spTree>
  </p:cSld>
  <p:clrMapOvr>
    <a:masterClrMapping xmlns:a="http://schemas.openxmlformats.org/drawingml/2006/main"/>
  </p:clrMapOvr>
</p:sld>
</file>