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757c82898544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40b8f758554349"/>
  </p:sldMasterIdLst>
  <p:sldIdLst>
    <p:sldId xmlns:r="http://schemas.openxmlformats.org/officeDocument/2006/relationships" id="256" r:id="Re487ab171d8649b7"/>
    <p:sldId xmlns:r="http://schemas.openxmlformats.org/officeDocument/2006/relationships" id="257" r:id="R7f1bbc11ebec4411"/>
    <p:sldId xmlns:r="http://schemas.openxmlformats.org/officeDocument/2006/relationships" id="258" r:id="Ra7b38af329944495"/>
    <p:sldId xmlns:r="http://schemas.openxmlformats.org/officeDocument/2006/relationships" id="259" r:id="R16914335984345d0"/>
    <p:sldId xmlns:r="http://schemas.openxmlformats.org/officeDocument/2006/relationships" id="260" r:id="Rbc9928548a6b4973"/>
    <p:sldId xmlns:r="http://schemas.openxmlformats.org/officeDocument/2006/relationships" id="261" r:id="R2761eed96ee44497"/>
    <p:sldId xmlns:r="http://schemas.openxmlformats.org/officeDocument/2006/relationships" id="262" r:id="R2877785a643a47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40b8f758554349" /><Relationship Type="http://schemas.openxmlformats.org/officeDocument/2006/relationships/slide" Target="/ppt/slides/slide1.xml" Id="Re487ab171d8649b7" /><Relationship Type="http://schemas.openxmlformats.org/officeDocument/2006/relationships/slide" Target="/ppt/slides/slide2.xml" Id="R7f1bbc11ebec4411" /><Relationship Type="http://schemas.openxmlformats.org/officeDocument/2006/relationships/slide" Target="/ppt/slides/slide3.xml" Id="Ra7b38af329944495" /><Relationship Type="http://schemas.openxmlformats.org/officeDocument/2006/relationships/slide" Target="/ppt/slides/slide4.xml" Id="R16914335984345d0" /><Relationship Type="http://schemas.openxmlformats.org/officeDocument/2006/relationships/slide" Target="/ppt/slides/slide5.xml" Id="Rbc9928548a6b4973" /><Relationship Type="http://schemas.openxmlformats.org/officeDocument/2006/relationships/slide" Target="/ppt/slides/slide6.xml" Id="R2761eed96ee44497" /><Relationship Type="http://schemas.openxmlformats.org/officeDocument/2006/relationships/slide" Target="/ppt/slides/slide7.xml" Id="R2877785a643a47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00d29519e344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f19d5db4e40cd" /><Relationship Type="http://schemas.openxmlformats.org/officeDocument/2006/relationships/theme" Target="/ppt/slideMasters/theme/theme1.xml" Id="R31a2058f521845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ff19d5db4e40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e01fdba6345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a884937c446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c7b60e7204f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ee7592c854c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d8d97957647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d8c42c18b47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a34d610b641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TIVE TAG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TIVE TAG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TIVE TAG NORWAY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TIVE TAG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TIVE TAG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TIVE TAG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20 842 740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3 800 947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1 396 779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13 368 111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32 871 132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TIVE TAG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TIVE, INC.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TIVE TAG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gate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8622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928 986 977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TIVE TAG NORWAY AS</a:t>
            </a:r>
          </a:p>
        </p:txBody>
      </p:sp>
    </p:spTree>
  </p:cSld>
  <p:clrMapOvr>
    <a:masterClrMapping xmlns:a="http://schemas.openxmlformats.org/drawingml/2006/main"/>
  </p:clrMapOvr>
</p:sld>
</file>