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582376a09541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cc06b39f69417c"/>
  </p:sldMasterIdLst>
  <p:sldIdLst>
    <p:sldId xmlns:r="http://schemas.openxmlformats.org/officeDocument/2006/relationships" id="256" r:id="Re73641caf65a4b5f"/>
    <p:sldId xmlns:r="http://schemas.openxmlformats.org/officeDocument/2006/relationships" id="257" r:id="R928e36f56ae34a4e"/>
    <p:sldId xmlns:r="http://schemas.openxmlformats.org/officeDocument/2006/relationships" id="258" r:id="Rf2cb375b49c6438b"/>
    <p:sldId xmlns:r="http://schemas.openxmlformats.org/officeDocument/2006/relationships" id="259" r:id="R9e5f5691aa004439"/>
    <p:sldId xmlns:r="http://schemas.openxmlformats.org/officeDocument/2006/relationships" id="260" r:id="R27bc12284b994fdb"/>
    <p:sldId xmlns:r="http://schemas.openxmlformats.org/officeDocument/2006/relationships" id="261" r:id="R4bf56093f7814091"/>
    <p:sldId xmlns:r="http://schemas.openxmlformats.org/officeDocument/2006/relationships" id="262" r:id="R6c70a65faf4c41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c06b39f69417c" /><Relationship Type="http://schemas.openxmlformats.org/officeDocument/2006/relationships/slide" Target="/ppt/slides/slide1.xml" Id="Re73641caf65a4b5f" /><Relationship Type="http://schemas.openxmlformats.org/officeDocument/2006/relationships/slide" Target="/ppt/slides/slide2.xml" Id="R928e36f56ae34a4e" /><Relationship Type="http://schemas.openxmlformats.org/officeDocument/2006/relationships/slide" Target="/ppt/slides/slide3.xml" Id="Rf2cb375b49c6438b" /><Relationship Type="http://schemas.openxmlformats.org/officeDocument/2006/relationships/slide" Target="/ppt/slides/slide4.xml" Id="R9e5f5691aa004439" /><Relationship Type="http://schemas.openxmlformats.org/officeDocument/2006/relationships/slide" Target="/ppt/slides/slide5.xml" Id="R27bc12284b994fdb" /><Relationship Type="http://schemas.openxmlformats.org/officeDocument/2006/relationships/slide" Target="/ppt/slides/slide6.xml" Id="R4bf56093f7814091" /><Relationship Type="http://schemas.openxmlformats.org/officeDocument/2006/relationships/slide" Target="/ppt/slides/slide7.xml" Id="R6c70a65faf4c41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b4ae7e37d46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c85ff975b42e7" /><Relationship Type="http://schemas.openxmlformats.org/officeDocument/2006/relationships/theme" Target="/ppt/slideMasters/theme/theme1.xml" Id="R1128511429ff48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fc85ff975b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d42f0a7fc4c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58c0ccd974c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365bfa0e944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9f68d837942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007ed6c5941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f2cb102d84d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1d05257a94c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MAXIMUS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MAXIMUS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MAXIMUS SHIPPING AS ble etablert [år] og holder til i Skudeneshavn.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MAXIMUS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MAXIMUS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MAXIMUS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23 423 000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23 037 000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15 824 000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91 172 000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164 624 000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MAXIMUS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AMSC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MAXIMUS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Nesavegen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4280 Skudeneshavn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928 986 918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MAXIMUS SHIPPING AS</a:t>
            </a:r>
          </a:p>
        </p:txBody>
      </p:sp>
    </p:spTree>
  </p:cSld>
  <p:clrMapOvr>
    <a:masterClrMapping xmlns:a="http://schemas.openxmlformats.org/drawingml/2006/main"/>
  </p:clrMapOvr>
</p:sld>
</file>