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d0168664a547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f9ac4e087a4863"/>
  </p:sldMasterIdLst>
  <p:sldIdLst>
    <p:sldId xmlns:r="http://schemas.openxmlformats.org/officeDocument/2006/relationships" id="256" r:id="Rbc462e784a724f5f"/>
    <p:sldId xmlns:r="http://schemas.openxmlformats.org/officeDocument/2006/relationships" id="257" r:id="R052c20b2dc89473f"/>
    <p:sldId xmlns:r="http://schemas.openxmlformats.org/officeDocument/2006/relationships" id="258" r:id="R67bc272c1503457a"/>
    <p:sldId xmlns:r="http://schemas.openxmlformats.org/officeDocument/2006/relationships" id="259" r:id="R7be89938b439482a"/>
    <p:sldId xmlns:r="http://schemas.openxmlformats.org/officeDocument/2006/relationships" id="260" r:id="R370b852314a341d3"/>
    <p:sldId xmlns:r="http://schemas.openxmlformats.org/officeDocument/2006/relationships" id="261" r:id="Rc4e80bdf0cd3471d"/>
    <p:sldId xmlns:r="http://schemas.openxmlformats.org/officeDocument/2006/relationships" id="262" r:id="Rab4da3208dc64c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f9ac4e087a4863" /><Relationship Type="http://schemas.openxmlformats.org/officeDocument/2006/relationships/slide" Target="/ppt/slides/slide1.xml" Id="Rbc462e784a724f5f" /><Relationship Type="http://schemas.openxmlformats.org/officeDocument/2006/relationships/slide" Target="/ppt/slides/slide2.xml" Id="R052c20b2dc89473f" /><Relationship Type="http://schemas.openxmlformats.org/officeDocument/2006/relationships/slide" Target="/ppt/slides/slide3.xml" Id="R67bc272c1503457a" /><Relationship Type="http://schemas.openxmlformats.org/officeDocument/2006/relationships/slide" Target="/ppt/slides/slide4.xml" Id="R7be89938b439482a" /><Relationship Type="http://schemas.openxmlformats.org/officeDocument/2006/relationships/slide" Target="/ppt/slides/slide5.xml" Id="R370b852314a341d3" /><Relationship Type="http://schemas.openxmlformats.org/officeDocument/2006/relationships/slide" Target="/ppt/slides/slide6.xml" Id="Rc4e80bdf0cd3471d" /><Relationship Type="http://schemas.openxmlformats.org/officeDocument/2006/relationships/slide" Target="/ppt/slides/slide7.xml" Id="Rab4da3208dc64c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1f5a63e72f40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7cc6ce3c9460e" /><Relationship Type="http://schemas.openxmlformats.org/officeDocument/2006/relationships/theme" Target="/ppt/slideMasters/theme/theme1.xml" Id="R38ca10ce7f4e4e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c7cc6ce3c946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fe438bc234b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02eba188241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8bde18cee46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220b94d6d41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25b6e5b454d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ed5c4949246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adf67014343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KPGF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KPGF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KPGF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KPGF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KPGF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KPGF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2 350 102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675 250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−1 182 915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1 035 644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31 551 032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KPGF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 E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MELCO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KPGF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Ægirs vei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928 984 079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KPGF AS</a:t>
            </a:r>
          </a:p>
        </p:txBody>
      </p:sp>
    </p:spTree>
  </p:cSld>
  <p:clrMapOvr>
    <a:masterClrMapping xmlns:a="http://schemas.openxmlformats.org/drawingml/2006/main"/>
  </p:clrMapOvr>
</p:sld>
</file>