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8e29be149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0ae465ea394f67"/>
  </p:sldMasterIdLst>
  <p:sldIdLst>
    <p:sldId xmlns:r="http://schemas.openxmlformats.org/officeDocument/2006/relationships" id="256" r:id="R98c3810ee07948d9"/>
    <p:sldId xmlns:r="http://schemas.openxmlformats.org/officeDocument/2006/relationships" id="257" r:id="Rdcd81758bfa04200"/>
    <p:sldId xmlns:r="http://schemas.openxmlformats.org/officeDocument/2006/relationships" id="258" r:id="R2518454e9d624b90"/>
    <p:sldId xmlns:r="http://schemas.openxmlformats.org/officeDocument/2006/relationships" id="259" r:id="R0e36c46f9f604c42"/>
    <p:sldId xmlns:r="http://schemas.openxmlformats.org/officeDocument/2006/relationships" id="260" r:id="Rf8daae3f93a948c5"/>
    <p:sldId xmlns:r="http://schemas.openxmlformats.org/officeDocument/2006/relationships" id="261" r:id="R31153f49dd60478b"/>
    <p:sldId xmlns:r="http://schemas.openxmlformats.org/officeDocument/2006/relationships" id="262" r:id="Re94290472ed44a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ae465ea394f67" /><Relationship Type="http://schemas.openxmlformats.org/officeDocument/2006/relationships/slide" Target="/ppt/slides/slide1.xml" Id="R98c3810ee07948d9" /><Relationship Type="http://schemas.openxmlformats.org/officeDocument/2006/relationships/slide" Target="/ppt/slides/slide2.xml" Id="Rdcd81758bfa04200" /><Relationship Type="http://schemas.openxmlformats.org/officeDocument/2006/relationships/slide" Target="/ppt/slides/slide3.xml" Id="R2518454e9d624b90" /><Relationship Type="http://schemas.openxmlformats.org/officeDocument/2006/relationships/slide" Target="/ppt/slides/slide4.xml" Id="R0e36c46f9f604c42" /><Relationship Type="http://schemas.openxmlformats.org/officeDocument/2006/relationships/slide" Target="/ppt/slides/slide5.xml" Id="Rf8daae3f93a948c5" /><Relationship Type="http://schemas.openxmlformats.org/officeDocument/2006/relationships/slide" Target="/ppt/slides/slide6.xml" Id="R31153f49dd60478b" /><Relationship Type="http://schemas.openxmlformats.org/officeDocument/2006/relationships/slide" Target="/ppt/slides/slide7.xml" Id="Re94290472ed44a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1b5a40938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e30332ab74ede" /><Relationship Type="http://schemas.openxmlformats.org/officeDocument/2006/relationships/theme" Target="/ppt/slideMasters/theme/theme1.xml" Id="R98a3729bea91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e30332ab74e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534023ef9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2287e3a8b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06ca48c02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44e5ed65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225aa02a3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bc33f900a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59c2cb676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TO-SK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TO-SK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817 932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HOFF SKAVØY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Nordgardsvegen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