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8f16eaed3440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fe3bd527146c5"/>
  </p:sldMasterIdLst>
  <p:sldIdLst>
    <p:sldId xmlns:r="http://schemas.openxmlformats.org/officeDocument/2006/relationships" id="256" r:id="R48fc7ba20e6447af"/>
    <p:sldId xmlns:r="http://schemas.openxmlformats.org/officeDocument/2006/relationships" id="257" r:id="R17a302b498e445de"/>
    <p:sldId xmlns:r="http://schemas.openxmlformats.org/officeDocument/2006/relationships" id="258" r:id="R361783f12eb848d6"/>
    <p:sldId xmlns:r="http://schemas.openxmlformats.org/officeDocument/2006/relationships" id="259" r:id="Rdf7b8a5c52e549ba"/>
    <p:sldId xmlns:r="http://schemas.openxmlformats.org/officeDocument/2006/relationships" id="260" r:id="R3dad7010b1d446ca"/>
    <p:sldId xmlns:r="http://schemas.openxmlformats.org/officeDocument/2006/relationships" id="261" r:id="R08787487918247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fe3bd527146c5" /><Relationship Type="http://schemas.openxmlformats.org/officeDocument/2006/relationships/slide" Target="/ppt/slides/slide1.xml" Id="R48fc7ba20e6447af" /><Relationship Type="http://schemas.openxmlformats.org/officeDocument/2006/relationships/slide" Target="/ppt/slides/slide2.xml" Id="R17a302b498e445de" /><Relationship Type="http://schemas.openxmlformats.org/officeDocument/2006/relationships/slide" Target="/ppt/slides/slide3.xml" Id="R361783f12eb848d6" /><Relationship Type="http://schemas.openxmlformats.org/officeDocument/2006/relationships/slide" Target="/ppt/slides/slide4.xml" Id="Rdf7b8a5c52e549ba" /><Relationship Type="http://schemas.openxmlformats.org/officeDocument/2006/relationships/slide" Target="/ppt/slides/slide5.xml" Id="R3dad7010b1d446ca" /><Relationship Type="http://schemas.openxmlformats.org/officeDocument/2006/relationships/slide" Target="/ppt/slides/slide6.xml" Id="R08787487918247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0e160b88246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11098c70540f1" /><Relationship Type="http://schemas.openxmlformats.org/officeDocument/2006/relationships/theme" Target="/ppt/slideMasters/theme/theme1.xml" Id="R6beaa608ca454f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d11098c70540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d4e85dc1649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d5b38f1be49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ac972430241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a77578dcc43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4c780772c4a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979169c5c44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MELSKOG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MELSKOG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MELSNES SKOGVOLD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Sørgårdslia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928 979 660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MELSKOG AS</a:t>
            </a:r>
          </a:p>
        </p:txBody>
      </p:sp>
    </p:spTree>
  </p:cSld>
  <p:clrMapOvr>
    <a:masterClrMapping xmlns:a="http://schemas.openxmlformats.org/drawingml/2006/main"/>
  </p:clrMapOvr>
</p:sld>
</file>