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f8054b4184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b526ea233b4293"/>
  </p:sldMasterIdLst>
  <p:sldIdLst>
    <p:sldId xmlns:r="http://schemas.openxmlformats.org/officeDocument/2006/relationships" id="256" r:id="R6e784cffd59f4dee"/>
    <p:sldId xmlns:r="http://schemas.openxmlformats.org/officeDocument/2006/relationships" id="257" r:id="R93e1625cbc5546ea"/>
    <p:sldId xmlns:r="http://schemas.openxmlformats.org/officeDocument/2006/relationships" id="258" r:id="R2d74392b2164491e"/>
    <p:sldId xmlns:r="http://schemas.openxmlformats.org/officeDocument/2006/relationships" id="259" r:id="Rf684ed8895534c2a"/>
    <p:sldId xmlns:r="http://schemas.openxmlformats.org/officeDocument/2006/relationships" id="260" r:id="R9af09bcac979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526ea233b4293" /><Relationship Type="http://schemas.openxmlformats.org/officeDocument/2006/relationships/slide" Target="/ppt/slides/slide1.xml" Id="R6e784cffd59f4dee" /><Relationship Type="http://schemas.openxmlformats.org/officeDocument/2006/relationships/slide" Target="/ppt/slides/slide2.xml" Id="R93e1625cbc5546ea" /><Relationship Type="http://schemas.openxmlformats.org/officeDocument/2006/relationships/slide" Target="/ppt/slides/slide3.xml" Id="R2d74392b2164491e" /><Relationship Type="http://schemas.openxmlformats.org/officeDocument/2006/relationships/slide" Target="/ppt/slides/slide4.xml" Id="Rf684ed8895534c2a" /><Relationship Type="http://schemas.openxmlformats.org/officeDocument/2006/relationships/slide" Target="/ppt/slides/slide5.xml" Id="R9af09bcac979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72a0d678348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62cfa266845a7" /><Relationship Type="http://schemas.openxmlformats.org/officeDocument/2006/relationships/theme" Target="/ppt/slideMasters/theme/theme1.xml" Id="R6cd1216e2ae546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62cfa2668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3ffdb23d6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e6554c608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34a110f17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28ded776445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b6da8029d43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 &amp; R AUSTAD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 &amp; R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 &amp; R AUSTAD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 &amp; R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 &amp; R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 &amp; R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928 977 412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 &amp; R AUSTAD AS</a:t>
            </a:r>
          </a:p>
        </p:txBody>
      </p:sp>
    </p:spTree>
  </p:cSld>
  <p:clrMapOvr>
    <a:masterClrMapping xmlns:a="http://schemas.openxmlformats.org/drawingml/2006/main"/>
  </p:clrMapOvr>
</p:sld>
</file>