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f55e70cb90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feb49fc584192"/>
  </p:sldMasterIdLst>
  <p:sldIdLst>
    <p:sldId xmlns:r="http://schemas.openxmlformats.org/officeDocument/2006/relationships" id="256" r:id="Re8d65c9e33be41b4"/>
    <p:sldId xmlns:r="http://schemas.openxmlformats.org/officeDocument/2006/relationships" id="257" r:id="R45887d7ceef14306"/>
    <p:sldId xmlns:r="http://schemas.openxmlformats.org/officeDocument/2006/relationships" id="258" r:id="R5a21aac29eb6472f"/>
    <p:sldId xmlns:r="http://schemas.openxmlformats.org/officeDocument/2006/relationships" id="259" r:id="R6a037ee6de2445f0"/>
    <p:sldId xmlns:r="http://schemas.openxmlformats.org/officeDocument/2006/relationships" id="260" r:id="Rc82ed88f612745a3"/>
    <p:sldId xmlns:r="http://schemas.openxmlformats.org/officeDocument/2006/relationships" id="261" r:id="R2a36125f6f4f40f6"/>
    <p:sldId xmlns:r="http://schemas.openxmlformats.org/officeDocument/2006/relationships" id="262" r:id="R7ee2d6026d1c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feb49fc584192" /><Relationship Type="http://schemas.openxmlformats.org/officeDocument/2006/relationships/slide" Target="/ppt/slides/slide1.xml" Id="Re8d65c9e33be41b4" /><Relationship Type="http://schemas.openxmlformats.org/officeDocument/2006/relationships/slide" Target="/ppt/slides/slide2.xml" Id="R45887d7ceef14306" /><Relationship Type="http://schemas.openxmlformats.org/officeDocument/2006/relationships/slide" Target="/ppt/slides/slide3.xml" Id="R5a21aac29eb6472f" /><Relationship Type="http://schemas.openxmlformats.org/officeDocument/2006/relationships/slide" Target="/ppt/slides/slide4.xml" Id="R6a037ee6de2445f0" /><Relationship Type="http://schemas.openxmlformats.org/officeDocument/2006/relationships/slide" Target="/ppt/slides/slide5.xml" Id="Rc82ed88f612745a3" /><Relationship Type="http://schemas.openxmlformats.org/officeDocument/2006/relationships/slide" Target="/ppt/slides/slide6.xml" Id="R2a36125f6f4f40f6" /><Relationship Type="http://schemas.openxmlformats.org/officeDocument/2006/relationships/slide" Target="/ppt/slides/slide7.xml" Id="R7ee2d6026d1c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01695006647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ea54a12b64bc1" /><Relationship Type="http://schemas.openxmlformats.org/officeDocument/2006/relationships/theme" Target="/ppt/slideMasters/theme/theme1.xml" Id="R3d566bb74991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ea54a12b6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de796b21e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3b6cad7f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59f5fb40845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c3574b777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d963c56c540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755f4887640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cb4781765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UTVIKLING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2 407 100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928 965 740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UTVIKLING AS</a:t>
            </a:r>
          </a:p>
        </p:txBody>
      </p:sp>
    </p:spTree>
  </p:cSld>
  <p:clrMapOvr>
    <a:masterClrMapping xmlns:a="http://schemas.openxmlformats.org/drawingml/2006/main"/>
  </p:clrMapOvr>
</p:sld>
</file>