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6a36171fc4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4adf9fd8a405f"/>
  </p:sldMasterIdLst>
  <p:sldIdLst>
    <p:sldId xmlns:r="http://schemas.openxmlformats.org/officeDocument/2006/relationships" id="256" r:id="Rb4b43757b8a84fba"/>
    <p:sldId xmlns:r="http://schemas.openxmlformats.org/officeDocument/2006/relationships" id="257" r:id="R2d77c84f15064e2f"/>
    <p:sldId xmlns:r="http://schemas.openxmlformats.org/officeDocument/2006/relationships" id="258" r:id="R1a275af131504fc3"/>
    <p:sldId xmlns:r="http://schemas.openxmlformats.org/officeDocument/2006/relationships" id="259" r:id="Rd7303ebd71164cf6"/>
    <p:sldId xmlns:r="http://schemas.openxmlformats.org/officeDocument/2006/relationships" id="260" r:id="R7049f920fb74464b"/>
    <p:sldId xmlns:r="http://schemas.openxmlformats.org/officeDocument/2006/relationships" id="261" r:id="R0845d0f2fa1a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4adf9fd8a405f" /><Relationship Type="http://schemas.openxmlformats.org/officeDocument/2006/relationships/slide" Target="/ppt/slides/slide1.xml" Id="Rb4b43757b8a84fba" /><Relationship Type="http://schemas.openxmlformats.org/officeDocument/2006/relationships/slide" Target="/ppt/slides/slide2.xml" Id="R2d77c84f15064e2f" /><Relationship Type="http://schemas.openxmlformats.org/officeDocument/2006/relationships/slide" Target="/ppt/slides/slide3.xml" Id="R1a275af131504fc3" /><Relationship Type="http://schemas.openxmlformats.org/officeDocument/2006/relationships/slide" Target="/ppt/slides/slide4.xml" Id="Rd7303ebd71164cf6" /><Relationship Type="http://schemas.openxmlformats.org/officeDocument/2006/relationships/slide" Target="/ppt/slides/slide5.xml" Id="R7049f920fb74464b" /><Relationship Type="http://schemas.openxmlformats.org/officeDocument/2006/relationships/slide" Target="/ppt/slides/slide6.xml" Id="R0845d0f2fa1a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08d4b6451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149ada5d548e9" /><Relationship Type="http://schemas.openxmlformats.org/officeDocument/2006/relationships/theme" Target="/ppt/slideMasters/theme/theme1.xml" Id="R844bb1b630f0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149ada5d548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e1c93ae5f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2e18b7fa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081c54aa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039d07dc144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3799d87ac42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333b21da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FERE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RONNY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Erstadvegen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928 958 973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FERE AS</a:t>
            </a:r>
          </a:p>
        </p:txBody>
      </p:sp>
    </p:spTree>
  </p:cSld>
  <p:clrMapOvr>
    <a:masterClrMapping xmlns:a="http://schemas.openxmlformats.org/drawingml/2006/main"/>
  </p:clrMapOvr>
</p:sld>
</file>