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9ececd226743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2e62eea50c433c"/>
  </p:sldMasterIdLst>
  <p:sldIdLst>
    <p:sldId xmlns:r="http://schemas.openxmlformats.org/officeDocument/2006/relationships" id="256" r:id="Ra67561a3048d462c"/>
    <p:sldId xmlns:r="http://schemas.openxmlformats.org/officeDocument/2006/relationships" id="257" r:id="R06e7f647a2d844ab"/>
    <p:sldId xmlns:r="http://schemas.openxmlformats.org/officeDocument/2006/relationships" id="258" r:id="R35f76ff6397a4be4"/>
    <p:sldId xmlns:r="http://schemas.openxmlformats.org/officeDocument/2006/relationships" id="259" r:id="R37c8e71454f44658"/>
    <p:sldId xmlns:r="http://schemas.openxmlformats.org/officeDocument/2006/relationships" id="260" r:id="R497879d1a42d443f"/>
    <p:sldId xmlns:r="http://schemas.openxmlformats.org/officeDocument/2006/relationships" id="261" r:id="Rf681a866ba8f4da2"/>
    <p:sldId xmlns:r="http://schemas.openxmlformats.org/officeDocument/2006/relationships" id="262" r:id="Re54740b3159743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2e62eea50c433c" /><Relationship Type="http://schemas.openxmlformats.org/officeDocument/2006/relationships/slide" Target="/ppt/slides/slide1.xml" Id="Ra67561a3048d462c" /><Relationship Type="http://schemas.openxmlformats.org/officeDocument/2006/relationships/slide" Target="/ppt/slides/slide2.xml" Id="R06e7f647a2d844ab" /><Relationship Type="http://schemas.openxmlformats.org/officeDocument/2006/relationships/slide" Target="/ppt/slides/slide3.xml" Id="R35f76ff6397a4be4" /><Relationship Type="http://schemas.openxmlformats.org/officeDocument/2006/relationships/slide" Target="/ppt/slides/slide4.xml" Id="R37c8e71454f44658" /><Relationship Type="http://schemas.openxmlformats.org/officeDocument/2006/relationships/slide" Target="/ppt/slides/slide5.xml" Id="R497879d1a42d443f" /><Relationship Type="http://schemas.openxmlformats.org/officeDocument/2006/relationships/slide" Target="/ppt/slides/slide6.xml" Id="Rf681a866ba8f4da2" /><Relationship Type="http://schemas.openxmlformats.org/officeDocument/2006/relationships/slide" Target="/ppt/slides/slide7.xml" Id="Re54740b3159743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e3d58cdf64d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2c56f7ae2430f" /><Relationship Type="http://schemas.openxmlformats.org/officeDocument/2006/relationships/theme" Target="/ppt/slideMasters/theme/theme1.xml" Id="Rc829bc17031847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f2c56f7ae243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4fcf231a54d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3b3c5785349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87d2c212646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8cc37a56b4f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18b3dae2043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6595f8e2e45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92e3c8c7741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MARTON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 KAPITAL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5 093 422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29 267 093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29 899 253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HOGNE KETIL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JOSTEIN CLEMENT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Godesetdalen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martonkapital@martongruppen.no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928 958 752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