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71572b041f45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40fcc6fe994367"/>
  </p:sldMasterIdLst>
  <p:sldIdLst>
    <p:sldId xmlns:r="http://schemas.openxmlformats.org/officeDocument/2006/relationships" id="256" r:id="Rae916132794a47f8"/>
    <p:sldId xmlns:r="http://schemas.openxmlformats.org/officeDocument/2006/relationships" id="257" r:id="R562f02912fc04633"/>
    <p:sldId xmlns:r="http://schemas.openxmlformats.org/officeDocument/2006/relationships" id="258" r:id="Rec0a84aca2d749bd"/>
    <p:sldId xmlns:r="http://schemas.openxmlformats.org/officeDocument/2006/relationships" id="259" r:id="R9fdd2c96c88f4530"/>
    <p:sldId xmlns:r="http://schemas.openxmlformats.org/officeDocument/2006/relationships" id="260" r:id="R5de48e43eff14342"/>
    <p:sldId xmlns:r="http://schemas.openxmlformats.org/officeDocument/2006/relationships" id="261" r:id="R3100be44834f46a6"/>
    <p:sldId xmlns:r="http://schemas.openxmlformats.org/officeDocument/2006/relationships" id="262" r:id="R9a2cc5295a3142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40fcc6fe994367" /><Relationship Type="http://schemas.openxmlformats.org/officeDocument/2006/relationships/slide" Target="/ppt/slides/slide1.xml" Id="Rae916132794a47f8" /><Relationship Type="http://schemas.openxmlformats.org/officeDocument/2006/relationships/slide" Target="/ppt/slides/slide2.xml" Id="R562f02912fc04633" /><Relationship Type="http://schemas.openxmlformats.org/officeDocument/2006/relationships/slide" Target="/ppt/slides/slide3.xml" Id="Rec0a84aca2d749bd" /><Relationship Type="http://schemas.openxmlformats.org/officeDocument/2006/relationships/slide" Target="/ppt/slides/slide4.xml" Id="R9fdd2c96c88f4530" /><Relationship Type="http://schemas.openxmlformats.org/officeDocument/2006/relationships/slide" Target="/ppt/slides/slide5.xml" Id="R5de48e43eff14342" /><Relationship Type="http://schemas.openxmlformats.org/officeDocument/2006/relationships/slide" Target="/ppt/slides/slide6.xml" Id="R3100be44834f46a6" /><Relationship Type="http://schemas.openxmlformats.org/officeDocument/2006/relationships/slide" Target="/ppt/slides/slide7.xml" Id="R9a2cc5295a3142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96ecfa54d24c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854849f494207" /><Relationship Type="http://schemas.openxmlformats.org/officeDocument/2006/relationships/theme" Target="/ppt/slideMasters/theme/theme1.xml" Id="R625bff8cb90446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7854849f4942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f9191af364b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b37bff06747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a153451e34d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12a35c7d149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9cbf865d743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bf75c5c4546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576f58bb147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 WIKHOLM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 WIKHOLM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 WIKHOLM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 WIKHOLM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 WIKHOLM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 WIKHOLM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−7 681 546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10 705 536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10 737 981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 WIKHOLM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THOR-ANDRE EINARSEN WIKHOLM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 WIKHOLM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Nøstegaten 54B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5011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928 952 002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 WIKHOLM HOLDING AS</a:t>
            </a:r>
          </a:p>
        </p:txBody>
      </p:sp>
    </p:spTree>
  </p:cSld>
  <p:clrMapOvr>
    <a:masterClrMapping xmlns:a="http://schemas.openxmlformats.org/drawingml/2006/main"/>
  </p:clrMapOvr>
</p:sld>
</file>