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3cfb86400442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05dfaef28c4cd9"/>
  </p:sldMasterIdLst>
  <p:sldIdLst>
    <p:sldId xmlns:r="http://schemas.openxmlformats.org/officeDocument/2006/relationships" id="256" r:id="R99e2c545a5ca4edb"/>
    <p:sldId xmlns:r="http://schemas.openxmlformats.org/officeDocument/2006/relationships" id="257" r:id="Ra5a5b0eba66547a6"/>
    <p:sldId xmlns:r="http://schemas.openxmlformats.org/officeDocument/2006/relationships" id="258" r:id="Rfdf28890d0f246a6"/>
    <p:sldId xmlns:r="http://schemas.openxmlformats.org/officeDocument/2006/relationships" id="259" r:id="Ree75bf82f67b4cfd"/>
    <p:sldId xmlns:r="http://schemas.openxmlformats.org/officeDocument/2006/relationships" id="260" r:id="R7e9b380e792349f4"/>
    <p:sldId xmlns:r="http://schemas.openxmlformats.org/officeDocument/2006/relationships" id="261" r:id="Ref4cc14d975a4032"/>
    <p:sldId xmlns:r="http://schemas.openxmlformats.org/officeDocument/2006/relationships" id="262" r:id="R115de3589df646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05dfaef28c4cd9" /><Relationship Type="http://schemas.openxmlformats.org/officeDocument/2006/relationships/slide" Target="/ppt/slides/slide1.xml" Id="R99e2c545a5ca4edb" /><Relationship Type="http://schemas.openxmlformats.org/officeDocument/2006/relationships/slide" Target="/ppt/slides/slide2.xml" Id="Ra5a5b0eba66547a6" /><Relationship Type="http://schemas.openxmlformats.org/officeDocument/2006/relationships/slide" Target="/ppt/slides/slide3.xml" Id="Rfdf28890d0f246a6" /><Relationship Type="http://schemas.openxmlformats.org/officeDocument/2006/relationships/slide" Target="/ppt/slides/slide4.xml" Id="Ree75bf82f67b4cfd" /><Relationship Type="http://schemas.openxmlformats.org/officeDocument/2006/relationships/slide" Target="/ppt/slides/slide5.xml" Id="R7e9b380e792349f4" /><Relationship Type="http://schemas.openxmlformats.org/officeDocument/2006/relationships/slide" Target="/ppt/slides/slide6.xml" Id="Ref4cc14d975a4032" /><Relationship Type="http://schemas.openxmlformats.org/officeDocument/2006/relationships/slide" Target="/ppt/slides/slide7.xml" Id="R115de3589df646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2bfbf0b0df4b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d1496d7c94bdb" /><Relationship Type="http://schemas.openxmlformats.org/officeDocument/2006/relationships/theme" Target="/ppt/slideMasters/theme/theme1.xml" Id="R7d0ec5dee26745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6d1496d7c94b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c302b083841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bf299db0044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9f146f5e74f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f4e55f23b4b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dde034a1b4a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f08e88c2f48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3ddda27da41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 WIKHOLM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 WIKHOLM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 WIKHOLM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 WIKHOLM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 WIKHOLM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 WIKHOLM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−7 681 546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10 705 536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10 737 981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 WIKHOLM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THOR-ANDRE EINARSEN WIKHOLM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 WIKHOLM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Nøstegaten 54B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5011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928 952 002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 WIKHOLM HOLDING AS</a:t>
            </a:r>
          </a:p>
        </p:txBody>
      </p:sp>
    </p:spTree>
  </p:cSld>
  <p:clrMapOvr>
    <a:masterClrMapping xmlns:a="http://schemas.openxmlformats.org/drawingml/2006/main"/>
  </p:clrMapOvr>
</p:sld>
</file>