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6afd12101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f3cde7edc438d"/>
  </p:sldMasterIdLst>
  <p:sldIdLst>
    <p:sldId xmlns:r="http://schemas.openxmlformats.org/officeDocument/2006/relationships" id="256" r:id="R5deb8b6a67c54f87"/>
    <p:sldId xmlns:r="http://schemas.openxmlformats.org/officeDocument/2006/relationships" id="257" r:id="Rf2c591e9fdec4ff4"/>
    <p:sldId xmlns:r="http://schemas.openxmlformats.org/officeDocument/2006/relationships" id="258" r:id="Rfd7bbcfc7dc24418"/>
    <p:sldId xmlns:r="http://schemas.openxmlformats.org/officeDocument/2006/relationships" id="259" r:id="Rb0d203952ea34632"/>
    <p:sldId xmlns:r="http://schemas.openxmlformats.org/officeDocument/2006/relationships" id="260" r:id="R3256d68986b6429b"/>
    <p:sldId xmlns:r="http://schemas.openxmlformats.org/officeDocument/2006/relationships" id="261" r:id="R56b6bc4d2d574969"/>
    <p:sldId xmlns:r="http://schemas.openxmlformats.org/officeDocument/2006/relationships" id="262" r:id="Ra28af3d7ce6a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f3cde7edc438d" /><Relationship Type="http://schemas.openxmlformats.org/officeDocument/2006/relationships/slide" Target="/ppt/slides/slide1.xml" Id="R5deb8b6a67c54f87" /><Relationship Type="http://schemas.openxmlformats.org/officeDocument/2006/relationships/slide" Target="/ppt/slides/slide2.xml" Id="Rf2c591e9fdec4ff4" /><Relationship Type="http://schemas.openxmlformats.org/officeDocument/2006/relationships/slide" Target="/ppt/slides/slide3.xml" Id="Rfd7bbcfc7dc24418" /><Relationship Type="http://schemas.openxmlformats.org/officeDocument/2006/relationships/slide" Target="/ppt/slides/slide4.xml" Id="Rb0d203952ea34632" /><Relationship Type="http://schemas.openxmlformats.org/officeDocument/2006/relationships/slide" Target="/ppt/slides/slide5.xml" Id="R3256d68986b6429b" /><Relationship Type="http://schemas.openxmlformats.org/officeDocument/2006/relationships/slide" Target="/ppt/slides/slide6.xml" Id="R56b6bc4d2d574969" /><Relationship Type="http://schemas.openxmlformats.org/officeDocument/2006/relationships/slide" Target="/ppt/slides/slide7.xml" Id="Ra28af3d7ce6a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9c28f2dc143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69ab5e3fd4bb4" /><Relationship Type="http://schemas.openxmlformats.org/officeDocument/2006/relationships/theme" Target="/ppt/slideMasters/theme/theme1.xml" Id="R60c9353b4ac3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b69ab5e3fd4b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10124cd17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2b5649e0847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37bb3c449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f923a77254d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b1447a72844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5f9f7986b4f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fdb277c1241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FURUBU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FURUBU HOLDING AS ble etablert [år] og holder til i Lalm.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1 428 540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RØE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Lykkjegrende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2682 Lalm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928 949 079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FURUBU HOLDING AS</a:t>
            </a:r>
          </a:p>
        </p:txBody>
      </p:sp>
    </p:spTree>
  </p:cSld>
  <p:clrMapOvr>
    <a:masterClrMapping xmlns:a="http://schemas.openxmlformats.org/drawingml/2006/main"/>
  </p:clrMapOvr>
</p:sld>
</file>