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42c321fb024c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50a28978ab4b7b"/>
  </p:sldMasterIdLst>
  <p:sldIdLst>
    <p:sldId xmlns:r="http://schemas.openxmlformats.org/officeDocument/2006/relationships" id="256" r:id="R8d4bad3e766f4cf8"/>
    <p:sldId xmlns:r="http://schemas.openxmlformats.org/officeDocument/2006/relationships" id="257" r:id="Re6df4c4509ca4c11"/>
    <p:sldId xmlns:r="http://schemas.openxmlformats.org/officeDocument/2006/relationships" id="258" r:id="R34ddbb8de1d8461c"/>
    <p:sldId xmlns:r="http://schemas.openxmlformats.org/officeDocument/2006/relationships" id="259" r:id="R37363c94ef5847e5"/>
    <p:sldId xmlns:r="http://schemas.openxmlformats.org/officeDocument/2006/relationships" id="260" r:id="Rfba61beaa3da4fc1"/>
    <p:sldId xmlns:r="http://schemas.openxmlformats.org/officeDocument/2006/relationships" id="261" r:id="Rb1ef254f32104f6f"/>
    <p:sldId xmlns:r="http://schemas.openxmlformats.org/officeDocument/2006/relationships" id="262" r:id="R03c4ee0583114c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50a28978ab4b7b" /><Relationship Type="http://schemas.openxmlformats.org/officeDocument/2006/relationships/slide" Target="/ppt/slides/slide1.xml" Id="R8d4bad3e766f4cf8" /><Relationship Type="http://schemas.openxmlformats.org/officeDocument/2006/relationships/slide" Target="/ppt/slides/slide2.xml" Id="Re6df4c4509ca4c11" /><Relationship Type="http://schemas.openxmlformats.org/officeDocument/2006/relationships/slide" Target="/ppt/slides/slide3.xml" Id="R34ddbb8de1d8461c" /><Relationship Type="http://schemas.openxmlformats.org/officeDocument/2006/relationships/slide" Target="/ppt/slides/slide4.xml" Id="R37363c94ef5847e5" /><Relationship Type="http://schemas.openxmlformats.org/officeDocument/2006/relationships/slide" Target="/ppt/slides/slide5.xml" Id="Rfba61beaa3da4fc1" /><Relationship Type="http://schemas.openxmlformats.org/officeDocument/2006/relationships/slide" Target="/ppt/slides/slide6.xml" Id="Rb1ef254f32104f6f" /><Relationship Type="http://schemas.openxmlformats.org/officeDocument/2006/relationships/slide" Target="/ppt/slides/slide7.xml" Id="R03c4ee0583114c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d5c1f8d6244b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7fe4a34f44fd1" /><Relationship Type="http://schemas.openxmlformats.org/officeDocument/2006/relationships/theme" Target="/ppt/slideMasters/theme/theme1.xml" Id="R12e2fadc10c94e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27fe4a34f44f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03309de4444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43c4abe2b43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b668c069940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806c84eb04c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da5c120b147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12fe1988c42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9543557564f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LOGEL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LOGEL AS ble etablert [år] og holder til i Sem.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4 367 112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193 053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1 321 797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 INSTALLASJON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LEFDAL INSTALLASJON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 ELEKTRO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ELEKTRO-KONTAKTEN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Ramnesveien 133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3171 Sem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928 940 969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LOGEL AS</a:t>
            </a:r>
          </a:p>
        </p:txBody>
      </p:sp>
    </p:spTree>
  </p:cSld>
  <p:clrMapOvr>
    <a:masterClrMapping xmlns:a="http://schemas.openxmlformats.org/drawingml/2006/main"/>
  </p:clrMapOvr>
</p:sld>
</file>