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a61b21d335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813f664cff428f"/>
  </p:sldMasterIdLst>
  <p:sldIdLst>
    <p:sldId xmlns:r="http://schemas.openxmlformats.org/officeDocument/2006/relationships" id="256" r:id="R82fd6b3dc28048da"/>
    <p:sldId xmlns:r="http://schemas.openxmlformats.org/officeDocument/2006/relationships" id="257" r:id="R68556801e0cd435e"/>
    <p:sldId xmlns:r="http://schemas.openxmlformats.org/officeDocument/2006/relationships" id="258" r:id="Rb947bd1fb6884cfc"/>
    <p:sldId xmlns:r="http://schemas.openxmlformats.org/officeDocument/2006/relationships" id="259" r:id="R5987603005a24510"/>
    <p:sldId xmlns:r="http://schemas.openxmlformats.org/officeDocument/2006/relationships" id="260" r:id="R807bff7b1c9c4759"/>
    <p:sldId xmlns:r="http://schemas.openxmlformats.org/officeDocument/2006/relationships" id="261" r:id="R0d64b1f8e68a44ac"/>
    <p:sldId xmlns:r="http://schemas.openxmlformats.org/officeDocument/2006/relationships" id="262" r:id="R27eba733811b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13f664cff428f" /><Relationship Type="http://schemas.openxmlformats.org/officeDocument/2006/relationships/slide" Target="/ppt/slides/slide1.xml" Id="R82fd6b3dc28048da" /><Relationship Type="http://schemas.openxmlformats.org/officeDocument/2006/relationships/slide" Target="/ppt/slides/slide2.xml" Id="R68556801e0cd435e" /><Relationship Type="http://schemas.openxmlformats.org/officeDocument/2006/relationships/slide" Target="/ppt/slides/slide3.xml" Id="Rb947bd1fb6884cfc" /><Relationship Type="http://schemas.openxmlformats.org/officeDocument/2006/relationships/slide" Target="/ppt/slides/slide4.xml" Id="R5987603005a24510" /><Relationship Type="http://schemas.openxmlformats.org/officeDocument/2006/relationships/slide" Target="/ppt/slides/slide5.xml" Id="R807bff7b1c9c4759" /><Relationship Type="http://schemas.openxmlformats.org/officeDocument/2006/relationships/slide" Target="/ppt/slides/slide6.xml" Id="R0d64b1f8e68a44ac" /><Relationship Type="http://schemas.openxmlformats.org/officeDocument/2006/relationships/slide" Target="/ppt/slides/slide7.xml" Id="R27eba733811b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bf94664ab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d183336c14be9" /><Relationship Type="http://schemas.openxmlformats.org/officeDocument/2006/relationships/theme" Target="/ppt/slideMasters/theme/theme1.xml" Id="Red0a1e614aa5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d183336c1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10ef48ed4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e712c7c43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78915ddea45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bf55a47b3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3ae9746ac48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02fc8516c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5e53e59e7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DYRGRAVTOPPEN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DYRGRAVTOPPEN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24 596 834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5 367 680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2 313 596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13 243 846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30 276 659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EFC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928 940 322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DYRGRAVTOPPEN AS</a:t>
            </a:r>
          </a:p>
        </p:txBody>
      </p:sp>
    </p:spTree>
  </p:cSld>
  <p:clrMapOvr>
    <a:masterClrMapping xmlns:a="http://schemas.openxmlformats.org/drawingml/2006/main"/>
  </p:clrMapOvr>
</p:sld>
</file>