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96a86841574453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101c07469744822"/>
  </p:sldMasterIdLst>
  <p:sldIdLst>
    <p:sldId xmlns:r="http://schemas.openxmlformats.org/officeDocument/2006/relationships" id="256" r:id="Rf89b5948b04644e7"/>
    <p:sldId xmlns:r="http://schemas.openxmlformats.org/officeDocument/2006/relationships" id="257" r:id="R86f1e19dfaf94cae"/>
    <p:sldId xmlns:r="http://schemas.openxmlformats.org/officeDocument/2006/relationships" id="258" r:id="R9cf7e1c42df545bb"/>
    <p:sldId xmlns:r="http://schemas.openxmlformats.org/officeDocument/2006/relationships" id="259" r:id="Rae8bfff28c3c4469"/>
    <p:sldId xmlns:r="http://schemas.openxmlformats.org/officeDocument/2006/relationships" id="260" r:id="Rf15b4b0a8823454d"/>
    <p:sldId xmlns:r="http://schemas.openxmlformats.org/officeDocument/2006/relationships" id="261" r:id="R46c346da67894a67"/>
    <p:sldId xmlns:r="http://schemas.openxmlformats.org/officeDocument/2006/relationships" id="262" r:id="Rb16acdba4fa647a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101c07469744822" /><Relationship Type="http://schemas.openxmlformats.org/officeDocument/2006/relationships/slide" Target="/ppt/slides/slide1.xml" Id="Rf89b5948b04644e7" /><Relationship Type="http://schemas.openxmlformats.org/officeDocument/2006/relationships/slide" Target="/ppt/slides/slide2.xml" Id="R86f1e19dfaf94cae" /><Relationship Type="http://schemas.openxmlformats.org/officeDocument/2006/relationships/slide" Target="/ppt/slides/slide3.xml" Id="R9cf7e1c42df545bb" /><Relationship Type="http://schemas.openxmlformats.org/officeDocument/2006/relationships/slide" Target="/ppt/slides/slide4.xml" Id="Rae8bfff28c3c4469" /><Relationship Type="http://schemas.openxmlformats.org/officeDocument/2006/relationships/slide" Target="/ppt/slides/slide5.xml" Id="Rf15b4b0a8823454d" /><Relationship Type="http://schemas.openxmlformats.org/officeDocument/2006/relationships/slide" Target="/ppt/slides/slide6.xml" Id="R46c346da67894a67" /><Relationship Type="http://schemas.openxmlformats.org/officeDocument/2006/relationships/slide" Target="/ppt/slides/slide7.xml" Id="Rb16acdba4fa647a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4b784d080ff436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358874102b41c8" /><Relationship Type="http://schemas.openxmlformats.org/officeDocument/2006/relationships/theme" Target="/ppt/slideMasters/theme/theme1.xml" Id="R3363eef1939c4c8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e358874102b41c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6dc6d09a3544f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ac0e99d935486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371dbdd89a481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b13d30b1e64e0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fa930954d447d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26a151bf564f1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1172780e554b6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SEBRIE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SEBRIE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SEBRIE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SEBRIE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SEBRIE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SEBRIE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−43 778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4 639 440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72 377 964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76 397 889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SEBRIE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RIEBER SEBASTIAN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SEBRIE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Kalfarveien 57A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5022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928 928 705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SEBRIE AS</a:t>
            </a:r>
          </a:p>
        </p:txBody>
      </p:sp>
    </p:spTree>
  </p:cSld>
  <p:clrMapOvr>
    <a:masterClrMapping xmlns:a="http://schemas.openxmlformats.org/drawingml/2006/main"/>
  </p:clrMapOvr>
</p:sld>
</file>