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a18f2dcba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872bfc57248b4"/>
  </p:sldMasterIdLst>
  <p:sldIdLst>
    <p:sldId xmlns:r="http://schemas.openxmlformats.org/officeDocument/2006/relationships" id="256" r:id="R0cf024b28203424b"/>
    <p:sldId xmlns:r="http://schemas.openxmlformats.org/officeDocument/2006/relationships" id="257" r:id="Rfca3b5ec4c3846ac"/>
    <p:sldId xmlns:r="http://schemas.openxmlformats.org/officeDocument/2006/relationships" id="258" r:id="Rd333efd199124111"/>
    <p:sldId xmlns:r="http://schemas.openxmlformats.org/officeDocument/2006/relationships" id="259" r:id="R4c06163254f0447c"/>
    <p:sldId xmlns:r="http://schemas.openxmlformats.org/officeDocument/2006/relationships" id="260" r:id="R6d86de18645048de"/>
    <p:sldId xmlns:r="http://schemas.openxmlformats.org/officeDocument/2006/relationships" id="261" r:id="Rf17a23b15aba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872bfc57248b4" /><Relationship Type="http://schemas.openxmlformats.org/officeDocument/2006/relationships/slide" Target="/ppt/slides/slide1.xml" Id="R0cf024b28203424b" /><Relationship Type="http://schemas.openxmlformats.org/officeDocument/2006/relationships/slide" Target="/ppt/slides/slide2.xml" Id="Rfca3b5ec4c3846ac" /><Relationship Type="http://schemas.openxmlformats.org/officeDocument/2006/relationships/slide" Target="/ppt/slides/slide3.xml" Id="Rd333efd199124111" /><Relationship Type="http://schemas.openxmlformats.org/officeDocument/2006/relationships/slide" Target="/ppt/slides/slide4.xml" Id="R4c06163254f0447c" /><Relationship Type="http://schemas.openxmlformats.org/officeDocument/2006/relationships/slide" Target="/ppt/slides/slide5.xml" Id="R6d86de18645048de" /><Relationship Type="http://schemas.openxmlformats.org/officeDocument/2006/relationships/slide" Target="/ppt/slides/slide6.xml" Id="Rf17a23b15aba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f82823092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9018465e64d4b" /><Relationship Type="http://schemas.openxmlformats.org/officeDocument/2006/relationships/theme" Target="/ppt/slideMasters/theme/theme1.xml" Id="Rba430d894a94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9018465e6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11cda79de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34051f703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e7f70ab8b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93cf3cb51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545f5e1c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5aca7d558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CRIEBER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CRIEBER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AUGUST RIEBER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Kalfarveien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928 928 683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CRIEBER INVEST AS</a:t>
            </a:r>
          </a:p>
        </p:txBody>
      </p:sp>
    </p:spTree>
  </p:cSld>
  <p:clrMapOvr>
    <a:masterClrMapping xmlns:a="http://schemas.openxmlformats.org/drawingml/2006/main"/>
  </p:clrMapOvr>
</p:sld>
</file>