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4c29ae9727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0533b28e24f4b"/>
  </p:sldMasterIdLst>
  <p:sldIdLst>
    <p:sldId xmlns:r="http://schemas.openxmlformats.org/officeDocument/2006/relationships" id="256" r:id="R9a90e8ad7cea4f6a"/>
    <p:sldId xmlns:r="http://schemas.openxmlformats.org/officeDocument/2006/relationships" id="257" r:id="R097e6d3aedcd4f73"/>
    <p:sldId xmlns:r="http://schemas.openxmlformats.org/officeDocument/2006/relationships" id="258" r:id="R289c96d5b0bb45b4"/>
    <p:sldId xmlns:r="http://schemas.openxmlformats.org/officeDocument/2006/relationships" id="259" r:id="R0b7df40075594213"/>
    <p:sldId xmlns:r="http://schemas.openxmlformats.org/officeDocument/2006/relationships" id="260" r:id="R82452eb513cb4437"/>
    <p:sldId xmlns:r="http://schemas.openxmlformats.org/officeDocument/2006/relationships" id="261" r:id="Rbbc9fb626bd1431b"/>
    <p:sldId xmlns:r="http://schemas.openxmlformats.org/officeDocument/2006/relationships" id="262" r:id="Re3cdf2b520b4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0533b28e24f4b" /><Relationship Type="http://schemas.openxmlformats.org/officeDocument/2006/relationships/slide" Target="/ppt/slides/slide1.xml" Id="R9a90e8ad7cea4f6a" /><Relationship Type="http://schemas.openxmlformats.org/officeDocument/2006/relationships/slide" Target="/ppt/slides/slide2.xml" Id="R097e6d3aedcd4f73" /><Relationship Type="http://schemas.openxmlformats.org/officeDocument/2006/relationships/slide" Target="/ppt/slides/slide3.xml" Id="R289c96d5b0bb45b4" /><Relationship Type="http://schemas.openxmlformats.org/officeDocument/2006/relationships/slide" Target="/ppt/slides/slide4.xml" Id="R0b7df40075594213" /><Relationship Type="http://schemas.openxmlformats.org/officeDocument/2006/relationships/slide" Target="/ppt/slides/slide5.xml" Id="R82452eb513cb4437" /><Relationship Type="http://schemas.openxmlformats.org/officeDocument/2006/relationships/slide" Target="/ppt/slides/slide6.xml" Id="Rbbc9fb626bd1431b" /><Relationship Type="http://schemas.openxmlformats.org/officeDocument/2006/relationships/slide" Target="/ppt/slides/slide7.xml" Id="Re3cdf2b520b4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58a05966b34f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1dc556b2e4c32" /><Relationship Type="http://schemas.openxmlformats.org/officeDocument/2006/relationships/theme" Target="/ppt/slideMasters/theme/theme1.xml" Id="R6ec9c3e35f8a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c1dc556b2e4c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ccbcb4d97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0ba9af2e8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33c3dd87b4d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fe49f65f745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3457084743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e848b3d0849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aeb978654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GIDEONS MUSIC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GIDEONS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GIDEONS MUSIC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GIDEONS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GIDEONS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GIDEONS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1 433 525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−159 892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474 970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GIDEONS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GIDEON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GIDEONS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gideonsmusic.as@gmail.com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928 913 074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GIDEONS MUSIC AS</a:t>
            </a:r>
          </a:p>
        </p:txBody>
      </p:sp>
    </p:spTree>
  </p:cSld>
  <p:clrMapOvr>
    <a:masterClrMapping xmlns:a="http://schemas.openxmlformats.org/drawingml/2006/main"/>
  </p:clrMapOvr>
</p:sld>
</file>