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c55e3acdf945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4a8d176b24907"/>
  </p:sldMasterIdLst>
  <p:sldIdLst>
    <p:sldId xmlns:r="http://schemas.openxmlformats.org/officeDocument/2006/relationships" id="256" r:id="R9abbad0f70024eb3"/>
    <p:sldId xmlns:r="http://schemas.openxmlformats.org/officeDocument/2006/relationships" id="257" r:id="R186a6c85a6224dda"/>
    <p:sldId xmlns:r="http://schemas.openxmlformats.org/officeDocument/2006/relationships" id="258" r:id="R0ec29b8ea5bd4b9f"/>
    <p:sldId xmlns:r="http://schemas.openxmlformats.org/officeDocument/2006/relationships" id="259" r:id="R26062deef3e84110"/>
    <p:sldId xmlns:r="http://schemas.openxmlformats.org/officeDocument/2006/relationships" id="260" r:id="Rc9b41bef1eca4ee3"/>
    <p:sldId xmlns:r="http://schemas.openxmlformats.org/officeDocument/2006/relationships" id="261" r:id="R14bc88fbb47b4651"/>
    <p:sldId xmlns:r="http://schemas.openxmlformats.org/officeDocument/2006/relationships" id="262" r:id="R95c980728cbd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4a8d176b24907" /><Relationship Type="http://schemas.openxmlformats.org/officeDocument/2006/relationships/slide" Target="/ppt/slides/slide1.xml" Id="R9abbad0f70024eb3" /><Relationship Type="http://schemas.openxmlformats.org/officeDocument/2006/relationships/slide" Target="/ppt/slides/slide2.xml" Id="R186a6c85a6224dda" /><Relationship Type="http://schemas.openxmlformats.org/officeDocument/2006/relationships/slide" Target="/ppt/slides/slide3.xml" Id="R0ec29b8ea5bd4b9f" /><Relationship Type="http://schemas.openxmlformats.org/officeDocument/2006/relationships/slide" Target="/ppt/slides/slide4.xml" Id="R26062deef3e84110" /><Relationship Type="http://schemas.openxmlformats.org/officeDocument/2006/relationships/slide" Target="/ppt/slides/slide5.xml" Id="Rc9b41bef1eca4ee3" /><Relationship Type="http://schemas.openxmlformats.org/officeDocument/2006/relationships/slide" Target="/ppt/slides/slide6.xml" Id="R14bc88fbb47b4651" /><Relationship Type="http://schemas.openxmlformats.org/officeDocument/2006/relationships/slide" Target="/ppt/slides/slide7.xml" Id="R95c980728cbd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3c4c634e8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fde1a9a2f45e9" /><Relationship Type="http://schemas.openxmlformats.org/officeDocument/2006/relationships/theme" Target="/ppt/slideMasters/theme/theme1.xml" Id="Rb22043158187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0fde1a9a2f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0782a42174b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3c078876b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cc16a60d9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a001a140d4b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fac8fafd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251559295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6e2b4060245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RAAD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13 764 019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1 915 526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1 483 580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5 819 908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FLAGET GRUPPEN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SIKT HOLDING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JUVELI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SUND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928 898 474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RAAD AS</a:t>
            </a:r>
          </a:p>
        </p:txBody>
      </p:sp>
    </p:spTree>
  </p:cSld>
  <p:clrMapOvr>
    <a:masterClrMapping xmlns:a="http://schemas.openxmlformats.org/drawingml/2006/main"/>
  </p:clrMapOvr>
</p:sld>
</file>