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22b9c14d7148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0ac7b2a26747f3"/>
  </p:sldMasterIdLst>
  <p:sldIdLst>
    <p:sldId xmlns:r="http://schemas.openxmlformats.org/officeDocument/2006/relationships" id="256" r:id="R50763a8f1d1f47ff"/>
    <p:sldId xmlns:r="http://schemas.openxmlformats.org/officeDocument/2006/relationships" id="257" r:id="R72ae10e2bfd14d50"/>
    <p:sldId xmlns:r="http://schemas.openxmlformats.org/officeDocument/2006/relationships" id="258" r:id="R0a928e0e02ef49a7"/>
    <p:sldId xmlns:r="http://schemas.openxmlformats.org/officeDocument/2006/relationships" id="259" r:id="Ra1f331b8f0fb48a7"/>
    <p:sldId xmlns:r="http://schemas.openxmlformats.org/officeDocument/2006/relationships" id="260" r:id="R0f2d0b4d93c04064"/>
    <p:sldId xmlns:r="http://schemas.openxmlformats.org/officeDocument/2006/relationships" id="261" r:id="R79d3d78e53fe4532"/>
    <p:sldId xmlns:r="http://schemas.openxmlformats.org/officeDocument/2006/relationships" id="262" r:id="R3c0a1cd9dc3b45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0ac7b2a26747f3" /><Relationship Type="http://schemas.openxmlformats.org/officeDocument/2006/relationships/slide" Target="/ppt/slides/slide1.xml" Id="R50763a8f1d1f47ff" /><Relationship Type="http://schemas.openxmlformats.org/officeDocument/2006/relationships/slide" Target="/ppt/slides/slide2.xml" Id="R72ae10e2bfd14d50" /><Relationship Type="http://schemas.openxmlformats.org/officeDocument/2006/relationships/slide" Target="/ppt/slides/slide3.xml" Id="R0a928e0e02ef49a7" /><Relationship Type="http://schemas.openxmlformats.org/officeDocument/2006/relationships/slide" Target="/ppt/slides/slide4.xml" Id="Ra1f331b8f0fb48a7" /><Relationship Type="http://schemas.openxmlformats.org/officeDocument/2006/relationships/slide" Target="/ppt/slides/slide5.xml" Id="R0f2d0b4d93c04064" /><Relationship Type="http://schemas.openxmlformats.org/officeDocument/2006/relationships/slide" Target="/ppt/slides/slide6.xml" Id="R79d3d78e53fe4532" /><Relationship Type="http://schemas.openxmlformats.org/officeDocument/2006/relationships/slide" Target="/ppt/slides/slide7.xml" Id="R3c0a1cd9dc3b45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30e591744d41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6c8eb28584f78" /><Relationship Type="http://schemas.openxmlformats.org/officeDocument/2006/relationships/theme" Target="/ppt/slideMasters/theme/theme1.xml" Id="R67acdd22eced4b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c6c8eb28584f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59f64a8864e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9c5e6820a4d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221dd031c4f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878ba98fa47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db00658704e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9e0c0fb704c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e553ab0c954f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FLEKS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FLEKS HOLDING AS ble etablert [år] og holder til i Eidsvoll Verk.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−27 456 473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−26 160 501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368 786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603 219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FLEKS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Statsrådvegen 119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2074 Eidsvoll Verk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928 892 298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FLEKS HOLDING AS</a:t>
            </a:r>
          </a:p>
        </p:txBody>
      </p:sp>
    </p:spTree>
  </p:cSld>
  <p:clrMapOvr>
    <a:masterClrMapping xmlns:a="http://schemas.openxmlformats.org/drawingml/2006/main"/>
  </p:clrMapOvr>
</p:sld>
</file>