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1907c5fffd43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17a6d2f2794abd"/>
  </p:sldMasterIdLst>
  <p:sldIdLst>
    <p:sldId xmlns:r="http://schemas.openxmlformats.org/officeDocument/2006/relationships" id="256" r:id="Rf6a5183abc1744a7"/>
    <p:sldId xmlns:r="http://schemas.openxmlformats.org/officeDocument/2006/relationships" id="257" r:id="R2e5fb1027eac41ba"/>
    <p:sldId xmlns:r="http://schemas.openxmlformats.org/officeDocument/2006/relationships" id="258" r:id="Rcbc05b1da40c4727"/>
    <p:sldId xmlns:r="http://schemas.openxmlformats.org/officeDocument/2006/relationships" id="259" r:id="Ra81bff5f1e244ec3"/>
    <p:sldId xmlns:r="http://schemas.openxmlformats.org/officeDocument/2006/relationships" id="260" r:id="R459bd37c2dc9492a"/>
    <p:sldId xmlns:r="http://schemas.openxmlformats.org/officeDocument/2006/relationships" id="261" r:id="Re975d143c74443ee"/>
    <p:sldId xmlns:r="http://schemas.openxmlformats.org/officeDocument/2006/relationships" id="262" r:id="R7cbcc4be67974a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17a6d2f2794abd" /><Relationship Type="http://schemas.openxmlformats.org/officeDocument/2006/relationships/slide" Target="/ppt/slides/slide1.xml" Id="Rf6a5183abc1744a7" /><Relationship Type="http://schemas.openxmlformats.org/officeDocument/2006/relationships/slide" Target="/ppt/slides/slide2.xml" Id="R2e5fb1027eac41ba" /><Relationship Type="http://schemas.openxmlformats.org/officeDocument/2006/relationships/slide" Target="/ppt/slides/slide3.xml" Id="Rcbc05b1da40c4727" /><Relationship Type="http://schemas.openxmlformats.org/officeDocument/2006/relationships/slide" Target="/ppt/slides/slide4.xml" Id="Ra81bff5f1e244ec3" /><Relationship Type="http://schemas.openxmlformats.org/officeDocument/2006/relationships/slide" Target="/ppt/slides/slide5.xml" Id="R459bd37c2dc9492a" /><Relationship Type="http://schemas.openxmlformats.org/officeDocument/2006/relationships/slide" Target="/ppt/slides/slide6.xml" Id="Re975d143c74443ee" /><Relationship Type="http://schemas.openxmlformats.org/officeDocument/2006/relationships/slide" Target="/ppt/slides/slide7.xml" Id="R7cbcc4be67974a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ab9bef864e4e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f5d13ec8d4452" /><Relationship Type="http://schemas.openxmlformats.org/officeDocument/2006/relationships/theme" Target="/ppt/slideMasters/theme/theme1.xml" Id="R4952c7aa3a6141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8f5d13ec8d44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dd521878f45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2b95fbc374a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c2bcf86d943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9ff1ef8ab4e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1eeda88744f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6277b5d9243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0045fa66040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VNH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VNH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817 972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834 123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2 870 356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 NYHAMMER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Vievegen 147H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6812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928 891 801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VNH HOLDING AS</a:t>
            </a:r>
          </a:p>
        </p:txBody>
      </p:sp>
    </p:spTree>
  </p:cSld>
  <p:clrMapOvr>
    <a:masterClrMapping xmlns:a="http://schemas.openxmlformats.org/drawingml/2006/main"/>
  </p:clrMapOvr>
</p:sld>
</file>