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bf74808b344c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85bc09ba44223"/>
  </p:sldMasterIdLst>
  <p:sldIdLst>
    <p:sldId xmlns:r="http://schemas.openxmlformats.org/officeDocument/2006/relationships" id="256" r:id="R7cb537435b5f4b4c"/>
    <p:sldId xmlns:r="http://schemas.openxmlformats.org/officeDocument/2006/relationships" id="257" r:id="R82dc5e04661446bf"/>
    <p:sldId xmlns:r="http://schemas.openxmlformats.org/officeDocument/2006/relationships" id="258" r:id="R62b0934b0ec24c9f"/>
    <p:sldId xmlns:r="http://schemas.openxmlformats.org/officeDocument/2006/relationships" id="259" r:id="Rc04371a76a2f443b"/>
    <p:sldId xmlns:r="http://schemas.openxmlformats.org/officeDocument/2006/relationships" id="260" r:id="R628905e811b3441d"/>
    <p:sldId xmlns:r="http://schemas.openxmlformats.org/officeDocument/2006/relationships" id="261" r:id="R40971b65d1574276"/>
    <p:sldId xmlns:r="http://schemas.openxmlformats.org/officeDocument/2006/relationships" id="262" r:id="R73107c7c54bd4c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85bc09ba44223" /><Relationship Type="http://schemas.openxmlformats.org/officeDocument/2006/relationships/slide" Target="/ppt/slides/slide1.xml" Id="R7cb537435b5f4b4c" /><Relationship Type="http://schemas.openxmlformats.org/officeDocument/2006/relationships/slide" Target="/ppt/slides/slide2.xml" Id="R82dc5e04661446bf" /><Relationship Type="http://schemas.openxmlformats.org/officeDocument/2006/relationships/slide" Target="/ppt/slides/slide3.xml" Id="R62b0934b0ec24c9f" /><Relationship Type="http://schemas.openxmlformats.org/officeDocument/2006/relationships/slide" Target="/ppt/slides/slide4.xml" Id="Rc04371a76a2f443b" /><Relationship Type="http://schemas.openxmlformats.org/officeDocument/2006/relationships/slide" Target="/ppt/slides/slide5.xml" Id="R628905e811b3441d" /><Relationship Type="http://schemas.openxmlformats.org/officeDocument/2006/relationships/slide" Target="/ppt/slides/slide6.xml" Id="R40971b65d1574276" /><Relationship Type="http://schemas.openxmlformats.org/officeDocument/2006/relationships/slide" Target="/ppt/slides/slide7.xml" Id="R73107c7c54bd4c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34b4d1a1449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377942d7e446a" /><Relationship Type="http://schemas.openxmlformats.org/officeDocument/2006/relationships/theme" Target="/ppt/slideMasters/theme/theme1.xml" Id="Rcabe3e19fb63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377942d7e44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a057010c8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390aadcf34b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feca51c5740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a342cce5f48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721a1e06240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91ee4aa194e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2243644b3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HALLGEIR LEKVEN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LEKVEN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LEKVEN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LEKVEN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LEKVEN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LEKVEN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543 244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LEKVEN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LEKVEN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LEKVEN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Lekvenmarka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5209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928 890 244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LEKVEN HOLDING AS</a:t>
            </a:r>
          </a:p>
        </p:txBody>
      </p:sp>
    </p:spTree>
  </p:cSld>
  <p:clrMapOvr>
    <a:masterClrMapping xmlns:a="http://schemas.openxmlformats.org/drawingml/2006/main"/>
  </p:clrMapOvr>
</p:sld>
</file>