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ba7fff3c23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4ff85f60464486"/>
  </p:sldMasterIdLst>
  <p:sldIdLst>
    <p:sldId xmlns:r="http://schemas.openxmlformats.org/officeDocument/2006/relationships" id="256" r:id="R096fffd0f1b241bf"/>
    <p:sldId xmlns:r="http://schemas.openxmlformats.org/officeDocument/2006/relationships" id="257" r:id="R7def5db5a7834a2c"/>
    <p:sldId xmlns:r="http://schemas.openxmlformats.org/officeDocument/2006/relationships" id="258" r:id="R57550fc4c5a447b2"/>
    <p:sldId xmlns:r="http://schemas.openxmlformats.org/officeDocument/2006/relationships" id="259" r:id="R251e7fa9f2b94bd8"/>
    <p:sldId xmlns:r="http://schemas.openxmlformats.org/officeDocument/2006/relationships" id="260" r:id="R36eb50ebf75e4a62"/>
    <p:sldId xmlns:r="http://schemas.openxmlformats.org/officeDocument/2006/relationships" id="261" r:id="R02aad74b014b4c66"/>
    <p:sldId xmlns:r="http://schemas.openxmlformats.org/officeDocument/2006/relationships" id="262" r:id="R3bca3dfee2a7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ff85f60464486" /><Relationship Type="http://schemas.openxmlformats.org/officeDocument/2006/relationships/slide" Target="/ppt/slides/slide1.xml" Id="R096fffd0f1b241bf" /><Relationship Type="http://schemas.openxmlformats.org/officeDocument/2006/relationships/slide" Target="/ppt/slides/slide2.xml" Id="R7def5db5a7834a2c" /><Relationship Type="http://schemas.openxmlformats.org/officeDocument/2006/relationships/slide" Target="/ppt/slides/slide3.xml" Id="R57550fc4c5a447b2" /><Relationship Type="http://schemas.openxmlformats.org/officeDocument/2006/relationships/slide" Target="/ppt/slides/slide4.xml" Id="R251e7fa9f2b94bd8" /><Relationship Type="http://schemas.openxmlformats.org/officeDocument/2006/relationships/slide" Target="/ppt/slides/slide5.xml" Id="R36eb50ebf75e4a62" /><Relationship Type="http://schemas.openxmlformats.org/officeDocument/2006/relationships/slide" Target="/ppt/slides/slide6.xml" Id="R02aad74b014b4c66" /><Relationship Type="http://schemas.openxmlformats.org/officeDocument/2006/relationships/slide" Target="/ppt/slides/slide7.xml" Id="R3bca3dfee2a7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8f8ef4e5c45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55a7d8d064b80" /><Relationship Type="http://schemas.openxmlformats.org/officeDocument/2006/relationships/theme" Target="/ppt/slideMasters/theme/theme1.xml" Id="R75f94202d90a4b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055a7d8d064b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5afff09c2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4374c978c4f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d42040d654b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35f96352a4f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29c79583941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0a6969f0440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0343059d54e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SALUBRITAS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SALUBRITAS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−1 077 091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549 225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890 586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ASLAUG KLEIBERG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BJARTE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928 877 949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