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1a1aff89314f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9be4e90ac4442f"/>
  </p:sldMasterIdLst>
  <p:sldIdLst>
    <p:sldId xmlns:r="http://schemas.openxmlformats.org/officeDocument/2006/relationships" id="256" r:id="R41d9ce66f1e44fd0"/>
    <p:sldId xmlns:r="http://schemas.openxmlformats.org/officeDocument/2006/relationships" id="257" r:id="R719b05673b0f4a3b"/>
    <p:sldId xmlns:r="http://schemas.openxmlformats.org/officeDocument/2006/relationships" id="258" r:id="Rc4b772c1de844eee"/>
    <p:sldId xmlns:r="http://schemas.openxmlformats.org/officeDocument/2006/relationships" id="259" r:id="Rc1430eb51a114775"/>
    <p:sldId xmlns:r="http://schemas.openxmlformats.org/officeDocument/2006/relationships" id="260" r:id="R58706c05968547e5"/>
    <p:sldId xmlns:r="http://schemas.openxmlformats.org/officeDocument/2006/relationships" id="261" r:id="R5ec281d126b04e13"/>
    <p:sldId xmlns:r="http://schemas.openxmlformats.org/officeDocument/2006/relationships" id="262" r:id="Rc1f6ba8c4fa74d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9be4e90ac4442f" /><Relationship Type="http://schemas.openxmlformats.org/officeDocument/2006/relationships/slide" Target="/ppt/slides/slide1.xml" Id="R41d9ce66f1e44fd0" /><Relationship Type="http://schemas.openxmlformats.org/officeDocument/2006/relationships/slide" Target="/ppt/slides/slide2.xml" Id="R719b05673b0f4a3b" /><Relationship Type="http://schemas.openxmlformats.org/officeDocument/2006/relationships/slide" Target="/ppt/slides/slide3.xml" Id="Rc4b772c1de844eee" /><Relationship Type="http://schemas.openxmlformats.org/officeDocument/2006/relationships/slide" Target="/ppt/slides/slide4.xml" Id="Rc1430eb51a114775" /><Relationship Type="http://schemas.openxmlformats.org/officeDocument/2006/relationships/slide" Target="/ppt/slides/slide5.xml" Id="R58706c05968547e5" /><Relationship Type="http://schemas.openxmlformats.org/officeDocument/2006/relationships/slide" Target="/ppt/slides/slide6.xml" Id="R5ec281d126b04e13" /><Relationship Type="http://schemas.openxmlformats.org/officeDocument/2006/relationships/slide" Target="/ppt/slides/slide7.xml" Id="Rc1f6ba8c4fa74d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0b425f49046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a7380fc5644d2" /><Relationship Type="http://schemas.openxmlformats.org/officeDocument/2006/relationships/theme" Target="/ppt/slideMasters/theme/theme1.xml" Id="R5a858c8fcd7347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da7380fc5644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9f884919742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56f2084c34e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f1a346a4c4d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7f0d3ef8f4a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81bbdabdc4e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9a00b70bc46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556bc338a4e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NOMATOC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NOMATOC CONSULTING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2 557 512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2 557 512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LINDBERG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Jegeråsen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928 875 415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