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9f089eaa3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d5f2567c9a4f98"/>
  </p:sldMasterIdLst>
  <p:sldIdLst>
    <p:sldId xmlns:r="http://schemas.openxmlformats.org/officeDocument/2006/relationships" id="256" r:id="R16d34a8c71844c84"/>
    <p:sldId xmlns:r="http://schemas.openxmlformats.org/officeDocument/2006/relationships" id="257" r:id="Raff88ee039ab499c"/>
    <p:sldId xmlns:r="http://schemas.openxmlformats.org/officeDocument/2006/relationships" id="258" r:id="R0cc4d05adc5a494d"/>
    <p:sldId xmlns:r="http://schemas.openxmlformats.org/officeDocument/2006/relationships" id="259" r:id="Rf99b71190cb549b4"/>
    <p:sldId xmlns:r="http://schemas.openxmlformats.org/officeDocument/2006/relationships" id="260" r:id="Re451dd5543354455"/>
    <p:sldId xmlns:r="http://schemas.openxmlformats.org/officeDocument/2006/relationships" id="261" r:id="Re1077cf6b4964d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5f2567c9a4f98" /><Relationship Type="http://schemas.openxmlformats.org/officeDocument/2006/relationships/slide" Target="/ppt/slides/slide1.xml" Id="R16d34a8c71844c84" /><Relationship Type="http://schemas.openxmlformats.org/officeDocument/2006/relationships/slide" Target="/ppt/slides/slide2.xml" Id="Raff88ee039ab499c" /><Relationship Type="http://schemas.openxmlformats.org/officeDocument/2006/relationships/slide" Target="/ppt/slides/slide3.xml" Id="R0cc4d05adc5a494d" /><Relationship Type="http://schemas.openxmlformats.org/officeDocument/2006/relationships/slide" Target="/ppt/slides/slide4.xml" Id="Rf99b71190cb549b4" /><Relationship Type="http://schemas.openxmlformats.org/officeDocument/2006/relationships/slide" Target="/ppt/slides/slide5.xml" Id="Re451dd5543354455" /><Relationship Type="http://schemas.openxmlformats.org/officeDocument/2006/relationships/slide" Target="/ppt/slides/slide6.xml" Id="Re1077cf6b4964d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bf78b998b4b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476730a34468" /><Relationship Type="http://schemas.openxmlformats.org/officeDocument/2006/relationships/theme" Target="/ppt/slideMasters/theme/theme1.xml" Id="R6af39a76f89c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94476730a3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d5874b613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3711dc3d242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a92c6962947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87f3b0d3a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edffd2d1d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a10ad140a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ODDE AAMODT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ODDE AAMODT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ODDE AAMODT HOLDING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ODDE AAMODT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ODDE AAMODT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ODDE AAMODT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ODDE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ODDE AAMODT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Odde Aamodt, Øvre Smebyveg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928 873 471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ODDE AAMODT HOLDING AS</a:t>
            </a:r>
          </a:p>
        </p:txBody>
      </p:sp>
    </p:spTree>
  </p:cSld>
  <p:clrMapOvr>
    <a:masterClrMapping xmlns:a="http://schemas.openxmlformats.org/drawingml/2006/main"/>
  </p:clrMapOvr>
</p:sld>
</file>