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173f825f2141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34b3f46b2f49ae"/>
  </p:sldMasterIdLst>
  <p:sldIdLst>
    <p:sldId xmlns:r="http://schemas.openxmlformats.org/officeDocument/2006/relationships" id="256" r:id="R8b7f5620190d4055"/>
    <p:sldId xmlns:r="http://schemas.openxmlformats.org/officeDocument/2006/relationships" id="257" r:id="R5b3f1a35ecf24596"/>
    <p:sldId xmlns:r="http://schemas.openxmlformats.org/officeDocument/2006/relationships" id="258" r:id="R2e5f733ef5fe49f0"/>
    <p:sldId xmlns:r="http://schemas.openxmlformats.org/officeDocument/2006/relationships" id="259" r:id="Re420577ce3154457"/>
    <p:sldId xmlns:r="http://schemas.openxmlformats.org/officeDocument/2006/relationships" id="260" r:id="Rfa3ec57fd3004287"/>
    <p:sldId xmlns:r="http://schemas.openxmlformats.org/officeDocument/2006/relationships" id="261" r:id="R032e516141f147ee"/>
    <p:sldId xmlns:r="http://schemas.openxmlformats.org/officeDocument/2006/relationships" id="262" r:id="R686b0713a2074b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34b3f46b2f49ae" /><Relationship Type="http://schemas.openxmlformats.org/officeDocument/2006/relationships/slide" Target="/ppt/slides/slide1.xml" Id="R8b7f5620190d4055" /><Relationship Type="http://schemas.openxmlformats.org/officeDocument/2006/relationships/slide" Target="/ppt/slides/slide2.xml" Id="R5b3f1a35ecf24596" /><Relationship Type="http://schemas.openxmlformats.org/officeDocument/2006/relationships/slide" Target="/ppt/slides/slide3.xml" Id="R2e5f733ef5fe49f0" /><Relationship Type="http://schemas.openxmlformats.org/officeDocument/2006/relationships/slide" Target="/ppt/slides/slide4.xml" Id="Re420577ce3154457" /><Relationship Type="http://schemas.openxmlformats.org/officeDocument/2006/relationships/slide" Target="/ppt/slides/slide5.xml" Id="Rfa3ec57fd3004287" /><Relationship Type="http://schemas.openxmlformats.org/officeDocument/2006/relationships/slide" Target="/ppt/slides/slide6.xml" Id="R032e516141f147ee" /><Relationship Type="http://schemas.openxmlformats.org/officeDocument/2006/relationships/slide" Target="/ppt/slides/slide7.xml" Id="R686b0713a2074b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8c1086ab6d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32916179e43fe" /><Relationship Type="http://schemas.openxmlformats.org/officeDocument/2006/relationships/theme" Target="/ppt/slideMasters/theme/theme1.xml" Id="R54303b667df645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732916179e43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29abcdc6b4e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6138b8dce45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2db46838f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e577c8cc049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8cdc9a08b84e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f09aad24f422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56a37afad745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 THOMASSEN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 THOMASSEN HOLDING AS ble etablert [år] og holder til i Tverrelvdalen.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−21 158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39 053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MAGNE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THOMASSEN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Tverrelvdalsveien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9537 Tverrelvdalen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928 870 340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 THOMASSEN HOLDING AS</a:t>
            </a:r>
          </a:p>
        </p:txBody>
      </p:sp>
    </p:spTree>
  </p:cSld>
  <p:clrMapOvr>
    <a:masterClrMapping xmlns:a="http://schemas.openxmlformats.org/drawingml/2006/main"/>
  </p:clrMapOvr>
</p:sld>
</file>