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9235e3c84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ac573441da4097"/>
  </p:sldMasterIdLst>
  <p:sldIdLst>
    <p:sldId xmlns:r="http://schemas.openxmlformats.org/officeDocument/2006/relationships" id="256" r:id="R638f4d1bc54d458d"/>
    <p:sldId xmlns:r="http://schemas.openxmlformats.org/officeDocument/2006/relationships" id="257" r:id="Rb4f0cb427b104f8f"/>
    <p:sldId xmlns:r="http://schemas.openxmlformats.org/officeDocument/2006/relationships" id="258" r:id="R0fb510faf4e54366"/>
    <p:sldId xmlns:r="http://schemas.openxmlformats.org/officeDocument/2006/relationships" id="259" r:id="R9314a4bcd1f94f8c"/>
    <p:sldId xmlns:r="http://schemas.openxmlformats.org/officeDocument/2006/relationships" id="260" r:id="R0f9c1edb14544261"/>
    <p:sldId xmlns:r="http://schemas.openxmlformats.org/officeDocument/2006/relationships" id="261" r:id="Rd0e0dcb470954190"/>
    <p:sldId xmlns:r="http://schemas.openxmlformats.org/officeDocument/2006/relationships" id="262" r:id="Ra2471ac944c1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c573441da4097" /><Relationship Type="http://schemas.openxmlformats.org/officeDocument/2006/relationships/slide" Target="/ppt/slides/slide1.xml" Id="R638f4d1bc54d458d" /><Relationship Type="http://schemas.openxmlformats.org/officeDocument/2006/relationships/slide" Target="/ppt/slides/slide2.xml" Id="Rb4f0cb427b104f8f" /><Relationship Type="http://schemas.openxmlformats.org/officeDocument/2006/relationships/slide" Target="/ppt/slides/slide3.xml" Id="R0fb510faf4e54366" /><Relationship Type="http://schemas.openxmlformats.org/officeDocument/2006/relationships/slide" Target="/ppt/slides/slide4.xml" Id="R9314a4bcd1f94f8c" /><Relationship Type="http://schemas.openxmlformats.org/officeDocument/2006/relationships/slide" Target="/ppt/slides/slide5.xml" Id="R0f9c1edb14544261" /><Relationship Type="http://schemas.openxmlformats.org/officeDocument/2006/relationships/slide" Target="/ppt/slides/slide6.xml" Id="Rd0e0dcb470954190" /><Relationship Type="http://schemas.openxmlformats.org/officeDocument/2006/relationships/slide" Target="/ppt/slides/slide7.xml" Id="Ra2471ac944c1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96c1e8dd7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187c8d295446c" /><Relationship Type="http://schemas.openxmlformats.org/officeDocument/2006/relationships/theme" Target="/ppt/slideMasters/theme/theme1.xml" Id="R5c020839f2c7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b187c8d29544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b2295c823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0540b1159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6499e239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f7dd09cc5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c2c141dd9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141593b5a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22bd78f0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SAMI HISTORY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SAMI HISTORY TROMSØ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608 651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327 101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PENTHA INA BEATE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Ina Beate Pentha, Juldagan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928 869 504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SAMI HISTORY TROMSØ AS</a:t>
            </a:r>
          </a:p>
        </p:txBody>
      </p:sp>
    </p:spTree>
  </p:cSld>
  <p:clrMapOvr>
    <a:masterClrMapping xmlns:a="http://schemas.openxmlformats.org/drawingml/2006/main"/>
  </p:clrMapOvr>
</p:sld>
</file>