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c9e59bf4ef46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78cda67cbc4ac1"/>
  </p:sldMasterIdLst>
  <p:sldIdLst>
    <p:sldId xmlns:r="http://schemas.openxmlformats.org/officeDocument/2006/relationships" id="256" r:id="Ra5caf5dc4d9d4cd6"/>
    <p:sldId xmlns:r="http://schemas.openxmlformats.org/officeDocument/2006/relationships" id="257" r:id="R0270e0accf8f4f03"/>
    <p:sldId xmlns:r="http://schemas.openxmlformats.org/officeDocument/2006/relationships" id="258" r:id="R7de48b51e7254e8e"/>
    <p:sldId xmlns:r="http://schemas.openxmlformats.org/officeDocument/2006/relationships" id="259" r:id="Rf766875cbdb94b34"/>
    <p:sldId xmlns:r="http://schemas.openxmlformats.org/officeDocument/2006/relationships" id="260" r:id="Rcdb5dce101a44dfe"/>
    <p:sldId xmlns:r="http://schemas.openxmlformats.org/officeDocument/2006/relationships" id="261" r:id="R72e9f4fcf8af4131"/>
    <p:sldId xmlns:r="http://schemas.openxmlformats.org/officeDocument/2006/relationships" id="262" r:id="R113a34ccf38f4f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78cda67cbc4ac1" /><Relationship Type="http://schemas.openxmlformats.org/officeDocument/2006/relationships/slide" Target="/ppt/slides/slide1.xml" Id="Ra5caf5dc4d9d4cd6" /><Relationship Type="http://schemas.openxmlformats.org/officeDocument/2006/relationships/slide" Target="/ppt/slides/slide2.xml" Id="R0270e0accf8f4f03" /><Relationship Type="http://schemas.openxmlformats.org/officeDocument/2006/relationships/slide" Target="/ppt/slides/slide3.xml" Id="R7de48b51e7254e8e" /><Relationship Type="http://schemas.openxmlformats.org/officeDocument/2006/relationships/slide" Target="/ppt/slides/slide4.xml" Id="Rf766875cbdb94b34" /><Relationship Type="http://schemas.openxmlformats.org/officeDocument/2006/relationships/slide" Target="/ppt/slides/slide5.xml" Id="Rcdb5dce101a44dfe" /><Relationship Type="http://schemas.openxmlformats.org/officeDocument/2006/relationships/slide" Target="/ppt/slides/slide6.xml" Id="R72e9f4fcf8af4131" /><Relationship Type="http://schemas.openxmlformats.org/officeDocument/2006/relationships/slide" Target="/ppt/slides/slide7.xml" Id="R113a34ccf38f4f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44b332a46d42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e7c4fdb5764371" /><Relationship Type="http://schemas.openxmlformats.org/officeDocument/2006/relationships/theme" Target="/ppt/slideMasters/theme/theme1.xml" Id="Rfb987cab536246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e7c4fdb57643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b57d53cef845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031abd5d9049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f5fc9e41c54b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5418b215754d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2fb9143bc94e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59bce67367421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b3387ac5414c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GIBONIKUS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GIBONIKUS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GIBONIKUS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GIBONIKUS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GIBONIKUS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GIBONIKUS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−15 016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241 799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10 459 348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11 027 620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GIBONIKUS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BLÅSTERNES JAN REIDAR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GIBONIKUS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Fjellveien 88A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928 867 463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GIBONIKUS AS</a:t>
            </a:r>
          </a:p>
        </p:txBody>
      </p:sp>
    </p:spTree>
  </p:cSld>
  <p:clrMapOvr>
    <a:masterClrMapping xmlns:a="http://schemas.openxmlformats.org/drawingml/2006/main"/>
  </p:clrMapOvr>
</p:sld>
</file>