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aae953f6b747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764a18c54b4893"/>
  </p:sldMasterIdLst>
  <p:sldIdLst>
    <p:sldId xmlns:r="http://schemas.openxmlformats.org/officeDocument/2006/relationships" id="256" r:id="R3fb45ac31b054c6a"/>
    <p:sldId xmlns:r="http://schemas.openxmlformats.org/officeDocument/2006/relationships" id="257" r:id="R905208bb1f1e4fdd"/>
    <p:sldId xmlns:r="http://schemas.openxmlformats.org/officeDocument/2006/relationships" id="258" r:id="R2b7e96a72c694af4"/>
    <p:sldId xmlns:r="http://schemas.openxmlformats.org/officeDocument/2006/relationships" id="259" r:id="Rd55c1b71ae7247c2"/>
    <p:sldId xmlns:r="http://schemas.openxmlformats.org/officeDocument/2006/relationships" id="260" r:id="R3720e7a8186d447c"/>
    <p:sldId xmlns:r="http://schemas.openxmlformats.org/officeDocument/2006/relationships" id="261" r:id="R1de2c6350c634d1a"/>
    <p:sldId xmlns:r="http://schemas.openxmlformats.org/officeDocument/2006/relationships" id="262" r:id="R7caeef2a18ed4b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764a18c54b4893" /><Relationship Type="http://schemas.openxmlformats.org/officeDocument/2006/relationships/slide" Target="/ppt/slides/slide1.xml" Id="R3fb45ac31b054c6a" /><Relationship Type="http://schemas.openxmlformats.org/officeDocument/2006/relationships/slide" Target="/ppt/slides/slide2.xml" Id="R905208bb1f1e4fdd" /><Relationship Type="http://schemas.openxmlformats.org/officeDocument/2006/relationships/slide" Target="/ppt/slides/slide3.xml" Id="R2b7e96a72c694af4" /><Relationship Type="http://schemas.openxmlformats.org/officeDocument/2006/relationships/slide" Target="/ppt/slides/slide4.xml" Id="Rd55c1b71ae7247c2" /><Relationship Type="http://schemas.openxmlformats.org/officeDocument/2006/relationships/slide" Target="/ppt/slides/slide5.xml" Id="R3720e7a8186d447c" /><Relationship Type="http://schemas.openxmlformats.org/officeDocument/2006/relationships/slide" Target="/ppt/slides/slide6.xml" Id="R1de2c6350c634d1a" /><Relationship Type="http://schemas.openxmlformats.org/officeDocument/2006/relationships/slide" Target="/ppt/slides/slide7.xml" Id="R7caeef2a18ed4b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e418483b0b4d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1d85cab1b40dc" /><Relationship Type="http://schemas.openxmlformats.org/officeDocument/2006/relationships/theme" Target="/ppt/slideMasters/theme/theme1.xml" Id="Ra23f5745c2914e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41d85cab1b40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4afdd333e4e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900cc152a47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11b843f714c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131a66e2e4a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48918e20e4f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f7e96ffdd4c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89d02f91641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CAMBIA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CAMBIA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CAMBIA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CAMBIA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CAMBIA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CAMBIA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404 100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504 349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649 103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CAMBIA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UNNI HACHVAAG  –  28,3 %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ANDERSEN  –  26,7 %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ANDERSEN  –  23,3 %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UNNI HACHVAAG  –  21,7 %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CAMBIA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Storheia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5239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928 867 218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CAMBIA AS</a:t>
            </a:r>
          </a:p>
        </p:txBody>
      </p:sp>
    </p:spTree>
  </p:cSld>
  <p:clrMapOvr>
    <a:masterClrMapping xmlns:a="http://schemas.openxmlformats.org/drawingml/2006/main"/>
  </p:clrMapOvr>
</p:sld>
</file>