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9fc56efd074f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76f3434fd246a1"/>
  </p:sldMasterIdLst>
  <p:sldIdLst>
    <p:sldId xmlns:r="http://schemas.openxmlformats.org/officeDocument/2006/relationships" id="256" r:id="R5dd76cb1459448c2"/>
    <p:sldId xmlns:r="http://schemas.openxmlformats.org/officeDocument/2006/relationships" id="257" r:id="R4879bfdac3ab4db0"/>
    <p:sldId xmlns:r="http://schemas.openxmlformats.org/officeDocument/2006/relationships" id="258" r:id="R70030a2e0e8d4559"/>
    <p:sldId xmlns:r="http://schemas.openxmlformats.org/officeDocument/2006/relationships" id="259" r:id="Rf32b856ea30d4a02"/>
    <p:sldId xmlns:r="http://schemas.openxmlformats.org/officeDocument/2006/relationships" id="260" r:id="Rd018ac024bf74e63"/>
    <p:sldId xmlns:r="http://schemas.openxmlformats.org/officeDocument/2006/relationships" id="261" r:id="R2b32fc4622384b81"/>
    <p:sldId xmlns:r="http://schemas.openxmlformats.org/officeDocument/2006/relationships" id="262" r:id="Re30edf7afb0548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76f3434fd246a1" /><Relationship Type="http://schemas.openxmlformats.org/officeDocument/2006/relationships/slide" Target="/ppt/slides/slide1.xml" Id="R5dd76cb1459448c2" /><Relationship Type="http://schemas.openxmlformats.org/officeDocument/2006/relationships/slide" Target="/ppt/slides/slide2.xml" Id="R4879bfdac3ab4db0" /><Relationship Type="http://schemas.openxmlformats.org/officeDocument/2006/relationships/slide" Target="/ppt/slides/slide3.xml" Id="R70030a2e0e8d4559" /><Relationship Type="http://schemas.openxmlformats.org/officeDocument/2006/relationships/slide" Target="/ppt/slides/slide4.xml" Id="Rf32b856ea30d4a02" /><Relationship Type="http://schemas.openxmlformats.org/officeDocument/2006/relationships/slide" Target="/ppt/slides/slide5.xml" Id="Rd018ac024bf74e63" /><Relationship Type="http://schemas.openxmlformats.org/officeDocument/2006/relationships/slide" Target="/ppt/slides/slide6.xml" Id="R2b32fc4622384b81" /><Relationship Type="http://schemas.openxmlformats.org/officeDocument/2006/relationships/slide" Target="/ppt/slides/slide7.xml" Id="Re30edf7afb0548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b0034aebae4d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56a6954194770" /><Relationship Type="http://schemas.openxmlformats.org/officeDocument/2006/relationships/theme" Target="/ppt/slideMasters/theme/theme1.xml" Id="Rc2d773950b3f46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456a69541947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be609ad804a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19b4bdba746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44eedce0a46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b1af68e204f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4f072c70d45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3ea10509447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f4d42300946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TRIFEKTUM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TRIFEKTUM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TRIFEKTUM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TRIFEKTUM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TRIFEKTUM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TRIFEKTUM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324 553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335 658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TRIFEKTUM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KOCH NERVA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TRIFEKTUM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Varghaugen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8073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928 867 102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TRIFEKTUM AS</a:t>
            </a:r>
          </a:p>
        </p:txBody>
      </p:sp>
    </p:spTree>
  </p:cSld>
  <p:clrMapOvr>
    <a:masterClrMapping xmlns:a="http://schemas.openxmlformats.org/drawingml/2006/main"/>
  </p:clrMapOvr>
</p:sld>
</file>