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c0a4c80c5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1d0eb009b48b0"/>
  </p:sldMasterIdLst>
  <p:sldIdLst>
    <p:sldId xmlns:r="http://schemas.openxmlformats.org/officeDocument/2006/relationships" id="256" r:id="R0b76fe48a8a243b4"/>
    <p:sldId xmlns:r="http://schemas.openxmlformats.org/officeDocument/2006/relationships" id="257" r:id="R314d8298a32b4051"/>
    <p:sldId xmlns:r="http://schemas.openxmlformats.org/officeDocument/2006/relationships" id="258" r:id="Raf88b596845e45fd"/>
    <p:sldId xmlns:r="http://schemas.openxmlformats.org/officeDocument/2006/relationships" id="259" r:id="R26f3df75e62e430a"/>
    <p:sldId xmlns:r="http://schemas.openxmlformats.org/officeDocument/2006/relationships" id="260" r:id="R901ad6a02c544d8e"/>
    <p:sldId xmlns:r="http://schemas.openxmlformats.org/officeDocument/2006/relationships" id="261" r:id="Reb5a3ff6332d4025"/>
    <p:sldId xmlns:r="http://schemas.openxmlformats.org/officeDocument/2006/relationships" id="262" r:id="Rb5f91bc92169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1d0eb009b48b0" /><Relationship Type="http://schemas.openxmlformats.org/officeDocument/2006/relationships/slide" Target="/ppt/slides/slide1.xml" Id="R0b76fe48a8a243b4" /><Relationship Type="http://schemas.openxmlformats.org/officeDocument/2006/relationships/slide" Target="/ppt/slides/slide2.xml" Id="R314d8298a32b4051" /><Relationship Type="http://schemas.openxmlformats.org/officeDocument/2006/relationships/slide" Target="/ppt/slides/slide3.xml" Id="Raf88b596845e45fd" /><Relationship Type="http://schemas.openxmlformats.org/officeDocument/2006/relationships/slide" Target="/ppt/slides/slide4.xml" Id="R26f3df75e62e430a" /><Relationship Type="http://schemas.openxmlformats.org/officeDocument/2006/relationships/slide" Target="/ppt/slides/slide5.xml" Id="R901ad6a02c544d8e" /><Relationship Type="http://schemas.openxmlformats.org/officeDocument/2006/relationships/slide" Target="/ppt/slides/slide6.xml" Id="Reb5a3ff6332d4025" /><Relationship Type="http://schemas.openxmlformats.org/officeDocument/2006/relationships/slide" Target="/ppt/slides/slide7.xml" Id="Rb5f91bc92169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078889291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a35cefd474c73" /><Relationship Type="http://schemas.openxmlformats.org/officeDocument/2006/relationships/theme" Target="/ppt/slideMasters/theme/theme1.xml" Id="Rbc9fe8d3d3e5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a35cefd47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a4534f795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9fa1c7006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3349a728e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441bb5a184a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402e044a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1c311453740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43801d449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