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f8917d41ff49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a3ffc5b27d480d"/>
  </p:sldMasterIdLst>
  <p:sldIdLst>
    <p:sldId xmlns:r="http://schemas.openxmlformats.org/officeDocument/2006/relationships" id="256" r:id="R4d7451aeccf94414"/>
    <p:sldId xmlns:r="http://schemas.openxmlformats.org/officeDocument/2006/relationships" id="257" r:id="Ra4125eba056b4c43"/>
    <p:sldId xmlns:r="http://schemas.openxmlformats.org/officeDocument/2006/relationships" id="258" r:id="R3387364f3e52429e"/>
    <p:sldId xmlns:r="http://schemas.openxmlformats.org/officeDocument/2006/relationships" id="259" r:id="R164e0126215b4118"/>
    <p:sldId xmlns:r="http://schemas.openxmlformats.org/officeDocument/2006/relationships" id="260" r:id="R8f6b59ae0d5f4e58"/>
    <p:sldId xmlns:r="http://schemas.openxmlformats.org/officeDocument/2006/relationships" id="261" r:id="R978b22b68be94dec"/>
    <p:sldId xmlns:r="http://schemas.openxmlformats.org/officeDocument/2006/relationships" id="262" r:id="R1874bea65e134d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3ffc5b27d480d" /><Relationship Type="http://schemas.openxmlformats.org/officeDocument/2006/relationships/slide" Target="/ppt/slides/slide1.xml" Id="R4d7451aeccf94414" /><Relationship Type="http://schemas.openxmlformats.org/officeDocument/2006/relationships/slide" Target="/ppt/slides/slide2.xml" Id="Ra4125eba056b4c43" /><Relationship Type="http://schemas.openxmlformats.org/officeDocument/2006/relationships/slide" Target="/ppt/slides/slide3.xml" Id="R3387364f3e52429e" /><Relationship Type="http://schemas.openxmlformats.org/officeDocument/2006/relationships/slide" Target="/ppt/slides/slide4.xml" Id="R164e0126215b4118" /><Relationship Type="http://schemas.openxmlformats.org/officeDocument/2006/relationships/slide" Target="/ppt/slides/slide5.xml" Id="R8f6b59ae0d5f4e58" /><Relationship Type="http://schemas.openxmlformats.org/officeDocument/2006/relationships/slide" Target="/ppt/slides/slide6.xml" Id="R978b22b68be94dec" /><Relationship Type="http://schemas.openxmlformats.org/officeDocument/2006/relationships/slide" Target="/ppt/slides/slide7.xml" Id="R1874bea65e134d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a87c249d3042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7535567414aa7" /><Relationship Type="http://schemas.openxmlformats.org/officeDocument/2006/relationships/theme" Target="/ppt/slideMasters/theme/theme1.xml" Id="R835b328d6d044d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f7535567414a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bb335ab7f40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59e06a63b49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81610293640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211544d3746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d0f86b4c543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b98e4281045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850c9baa04c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FLEKS SYSTEMER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FLEKS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FLEKS SYSTEMER AS ble etablert [år] og holder til i Vøyenenga.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FLEKS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FLEKS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FLEKS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−136 123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−192 023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FLEKS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TVEITAN ELSE B WATTENBERG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TVEITAN TROND WATTENBERG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FLEKS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Else B.W. Tveitan, Ståviveien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1339 Vøyenenga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928 858 499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FLEKS SYSTEMER AS</a:t>
            </a:r>
          </a:p>
        </p:txBody>
      </p:sp>
    </p:spTree>
  </p:cSld>
  <p:clrMapOvr>
    <a:masterClrMapping xmlns:a="http://schemas.openxmlformats.org/drawingml/2006/main"/>
  </p:clrMapOvr>
</p:sld>
</file>