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d1a936869f48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e5048793284959"/>
  </p:sldMasterIdLst>
  <p:sldIdLst>
    <p:sldId xmlns:r="http://schemas.openxmlformats.org/officeDocument/2006/relationships" id="256" r:id="R3a811c09547144bc"/>
    <p:sldId xmlns:r="http://schemas.openxmlformats.org/officeDocument/2006/relationships" id="257" r:id="Rc686649f5a33484f"/>
    <p:sldId xmlns:r="http://schemas.openxmlformats.org/officeDocument/2006/relationships" id="258" r:id="Rc78d74e1d5604a2f"/>
    <p:sldId xmlns:r="http://schemas.openxmlformats.org/officeDocument/2006/relationships" id="259" r:id="R0362ff97e891490a"/>
    <p:sldId xmlns:r="http://schemas.openxmlformats.org/officeDocument/2006/relationships" id="260" r:id="R0d270681a4f54520"/>
    <p:sldId xmlns:r="http://schemas.openxmlformats.org/officeDocument/2006/relationships" id="261" r:id="R79dade99e3564e48"/>
    <p:sldId xmlns:r="http://schemas.openxmlformats.org/officeDocument/2006/relationships" id="262" r:id="R248cf99adf5f48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e5048793284959" /><Relationship Type="http://schemas.openxmlformats.org/officeDocument/2006/relationships/slide" Target="/ppt/slides/slide1.xml" Id="R3a811c09547144bc" /><Relationship Type="http://schemas.openxmlformats.org/officeDocument/2006/relationships/slide" Target="/ppt/slides/slide2.xml" Id="Rc686649f5a33484f" /><Relationship Type="http://schemas.openxmlformats.org/officeDocument/2006/relationships/slide" Target="/ppt/slides/slide3.xml" Id="Rc78d74e1d5604a2f" /><Relationship Type="http://schemas.openxmlformats.org/officeDocument/2006/relationships/slide" Target="/ppt/slides/slide4.xml" Id="R0362ff97e891490a" /><Relationship Type="http://schemas.openxmlformats.org/officeDocument/2006/relationships/slide" Target="/ppt/slides/slide5.xml" Id="R0d270681a4f54520" /><Relationship Type="http://schemas.openxmlformats.org/officeDocument/2006/relationships/slide" Target="/ppt/slides/slide6.xml" Id="R79dade99e3564e48" /><Relationship Type="http://schemas.openxmlformats.org/officeDocument/2006/relationships/slide" Target="/ppt/slides/slide7.xml" Id="R248cf99adf5f48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e666cc90d74a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0453523ab4bde" /><Relationship Type="http://schemas.openxmlformats.org/officeDocument/2006/relationships/theme" Target="/ppt/slideMasters/theme/theme1.xml" Id="R6ff7f4e6624749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f0453523ab4b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e86d00c5149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e31b75f104b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9bd76635a45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065a880e64c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1366ac8d541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5ec1e24374b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c1222606b47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 MORKEN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MORKEN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 MORKEN HOLDING AS ble etablert [år] og holder til i Indre Arna.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MORKEN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MORKEN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MORKEN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94 390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161 782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MORKEN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JOACHIM ALEXANDER MORKEN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MORKEN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Joachim Morken, Vestlivegen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5260 Indre Arna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928 858 006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 MORKEN HOLDING AS</a:t>
            </a:r>
          </a:p>
        </p:txBody>
      </p:sp>
    </p:spTree>
  </p:cSld>
  <p:clrMapOvr>
    <a:masterClrMapping xmlns:a="http://schemas.openxmlformats.org/drawingml/2006/main"/>
  </p:clrMapOvr>
</p:sld>
</file>