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168f5fe1b45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0b7363b9b24765"/>
  </p:sldMasterIdLst>
  <p:sldIdLst>
    <p:sldId xmlns:r="http://schemas.openxmlformats.org/officeDocument/2006/relationships" id="256" r:id="Rd6e7632f63c344ed"/>
    <p:sldId xmlns:r="http://schemas.openxmlformats.org/officeDocument/2006/relationships" id="257" r:id="R86c7c8045f2d4663"/>
    <p:sldId xmlns:r="http://schemas.openxmlformats.org/officeDocument/2006/relationships" id="258" r:id="Raff85851e8044d48"/>
    <p:sldId xmlns:r="http://schemas.openxmlformats.org/officeDocument/2006/relationships" id="259" r:id="Rcb1771d62b9848a5"/>
    <p:sldId xmlns:r="http://schemas.openxmlformats.org/officeDocument/2006/relationships" id="260" r:id="R0b8ce4cd41bd49ef"/>
    <p:sldId xmlns:r="http://schemas.openxmlformats.org/officeDocument/2006/relationships" id="261" r:id="R2113490b5b594c3c"/>
    <p:sldId xmlns:r="http://schemas.openxmlformats.org/officeDocument/2006/relationships" id="262" r:id="Rf66f37bf6edd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b7363b9b24765" /><Relationship Type="http://schemas.openxmlformats.org/officeDocument/2006/relationships/slide" Target="/ppt/slides/slide1.xml" Id="Rd6e7632f63c344ed" /><Relationship Type="http://schemas.openxmlformats.org/officeDocument/2006/relationships/slide" Target="/ppt/slides/slide2.xml" Id="R86c7c8045f2d4663" /><Relationship Type="http://schemas.openxmlformats.org/officeDocument/2006/relationships/slide" Target="/ppt/slides/slide3.xml" Id="Raff85851e8044d48" /><Relationship Type="http://schemas.openxmlformats.org/officeDocument/2006/relationships/slide" Target="/ppt/slides/slide4.xml" Id="Rcb1771d62b9848a5" /><Relationship Type="http://schemas.openxmlformats.org/officeDocument/2006/relationships/slide" Target="/ppt/slides/slide5.xml" Id="R0b8ce4cd41bd49ef" /><Relationship Type="http://schemas.openxmlformats.org/officeDocument/2006/relationships/slide" Target="/ppt/slides/slide6.xml" Id="R2113490b5b594c3c" /><Relationship Type="http://schemas.openxmlformats.org/officeDocument/2006/relationships/slide" Target="/ppt/slides/slide7.xml" Id="Rf66f37bf6edd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46761c4c0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185bc6f6344bd" /><Relationship Type="http://schemas.openxmlformats.org/officeDocument/2006/relationships/theme" Target="/ppt/slideMasters/theme/theme1.xml" Id="R082a4fd79e2b4f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7185bc6f63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4781258c0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f6b67c5924d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60205fef9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07968d0df49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859dc1f7f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817ba226445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72cd35c08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DESIGN AS ble etablert [år] og holder til i Rudshøgda.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214 320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FALKLEV TOBIAS SIMENGÅRD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Kinnlimarka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2360 Rudshøgda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DESIGN AS</a:t>
            </a:r>
          </a:p>
        </p:txBody>
      </p:sp>
    </p:spTree>
  </p:cSld>
  <p:clrMapOvr>
    <a:masterClrMapping xmlns:a="http://schemas.openxmlformats.org/drawingml/2006/main"/>
  </p:clrMapOvr>
</p:sld>
</file>