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cdabe8cc1743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b7267307f94a2b"/>
  </p:sldMasterIdLst>
  <p:sldIdLst>
    <p:sldId xmlns:r="http://schemas.openxmlformats.org/officeDocument/2006/relationships" id="256" r:id="Rfcf995faea4e4b45"/>
    <p:sldId xmlns:r="http://schemas.openxmlformats.org/officeDocument/2006/relationships" id="257" r:id="R4b4b693e2dab487b"/>
    <p:sldId xmlns:r="http://schemas.openxmlformats.org/officeDocument/2006/relationships" id="258" r:id="R0095be98d1c14800"/>
    <p:sldId xmlns:r="http://schemas.openxmlformats.org/officeDocument/2006/relationships" id="259" r:id="R26b34ad9b9d14c6c"/>
    <p:sldId xmlns:r="http://schemas.openxmlformats.org/officeDocument/2006/relationships" id="260" r:id="Rd5cf8338b69845d4"/>
    <p:sldId xmlns:r="http://schemas.openxmlformats.org/officeDocument/2006/relationships" id="261" r:id="Rd105388b131947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b7267307f94a2b" /><Relationship Type="http://schemas.openxmlformats.org/officeDocument/2006/relationships/slide" Target="/ppt/slides/slide1.xml" Id="Rfcf995faea4e4b45" /><Relationship Type="http://schemas.openxmlformats.org/officeDocument/2006/relationships/slide" Target="/ppt/slides/slide2.xml" Id="R4b4b693e2dab487b" /><Relationship Type="http://schemas.openxmlformats.org/officeDocument/2006/relationships/slide" Target="/ppt/slides/slide3.xml" Id="R0095be98d1c14800" /><Relationship Type="http://schemas.openxmlformats.org/officeDocument/2006/relationships/slide" Target="/ppt/slides/slide4.xml" Id="R26b34ad9b9d14c6c" /><Relationship Type="http://schemas.openxmlformats.org/officeDocument/2006/relationships/slide" Target="/ppt/slides/slide5.xml" Id="Rd5cf8338b69845d4" /><Relationship Type="http://schemas.openxmlformats.org/officeDocument/2006/relationships/slide" Target="/ppt/slides/slide6.xml" Id="Rd105388b131947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3fe327adfd4c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d725bb48e4157" /><Relationship Type="http://schemas.openxmlformats.org/officeDocument/2006/relationships/theme" Target="/ppt/slideMasters/theme/theme1.xml" Id="Rd26b8b696fad4d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2d725bb48e41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330e15aaa48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f990ac9cd4e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55e4d78d74d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cb5e1bfb441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2d85bacc94f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56284a04441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Kinnlimarka 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2360 Rudshøgda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928 856 607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