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880a5655f843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2694b153644a74"/>
  </p:sldMasterIdLst>
  <p:sldIdLst>
    <p:sldId xmlns:r="http://schemas.openxmlformats.org/officeDocument/2006/relationships" id="256" r:id="Rf89d458b62e941c0"/>
    <p:sldId xmlns:r="http://schemas.openxmlformats.org/officeDocument/2006/relationships" id="257" r:id="Rbb3d32194253448b"/>
    <p:sldId xmlns:r="http://schemas.openxmlformats.org/officeDocument/2006/relationships" id="258" r:id="Rc7e1fc4bcd314a2e"/>
    <p:sldId xmlns:r="http://schemas.openxmlformats.org/officeDocument/2006/relationships" id="259" r:id="R09265cfcb9d74557"/>
    <p:sldId xmlns:r="http://schemas.openxmlformats.org/officeDocument/2006/relationships" id="260" r:id="Ra6aab6d5723b4f1f"/>
    <p:sldId xmlns:r="http://schemas.openxmlformats.org/officeDocument/2006/relationships" id="261" r:id="R2b2c8c76f23f4387"/>
    <p:sldId xmlns:r="http://schemas.openxmlformats.org/officeDocument/2006/relationships" id="262" r:id="R36c5f0f577e045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2694b153644a74" /><Relationship Type="http://schemas.openxmlformats.org/officeDocument/2006/relationships/slide" Target="/ppt/slides/slide1.xml" Id="Rf89d458b62e941c0" /><Relationship Type="http://schemas.openxmlformats.org/officeDocument/2006/relationships/slide" Target="/ppt/slides/slide2.xml" Id="Rbb3d32194253448b" /><Relationship Type="http://schemas.openxmlformats.org/officeDocument/2006/relationships/slide" Target="/ppt/slides/slide3.xml" Id="Rc7e1fc4bcd314a2e" /><Relationship Type="http://schemas.openxmlformats.org/officeDocument/2006/relationships/slide" Target="/ppt/slides/slide4.xml" Id="R09265cfcb9d74557" /><Relationship Type="http://schemas.openxmlformats.org/officeDocument/2006/relationships/slide" Target="/ppt/slides/slide5.xml" Id="Ra6aab6d5723b4f1f" /><Relationship Type="http://schemas.openxmlformats.org/officeDocument/2006/relationships/slide" Target="/ppt/slides/slide6.xml" Id="R2b2c8c76f23f4387" /><Relationship Type="http://schemas.openxmlformats.org/officeDocument/2006/relationships/slide" Target="/ppt/slides/slide7.xml" Id="R36c5f0f577e045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f8201a563940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26f767e2c4e01" /><Relationship Type="http://schemas.openxmlformats.org/officeDocument/2006/relationships/theme" Target="/ppt/slideMasters/theme/theme1.xml" Id="R4aad30698e4c48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026f767e2c4e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b45a495d642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dcf054e5241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f39a2446d43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08b9e320140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a68d7321e46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6c0af881b43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82a0b304949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AURNELIA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AURNELIA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AURNELIA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AURNELIA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AURNELIA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AURNELIA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1 547 579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1 547 579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AURNELIA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ODD-WILLY KLEIVEN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AURNELIA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Kirkeveien 14C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928 856 461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AURNELIA AS</a:t>
            </a:r>
          </a:p>
        </p:txBody>
      </p:sp>
    </p:spTree>
  </p:cSld>
  <p:clrMapOvr>
    <a:masterClrMapping xmlns:a="http://schemas.openxmlformats.org/drawingml/2006/main"/>
  </p:clrMapOvr>
</p:sld>
</file>