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20290c42d242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e79896ff1d4974"/>
  </p:sldMasterIdLst>
  <p:sldIdLst>
    <p:sldId xmlns:r="http://schemas.openxmlformats.org/officeDocument/2006/relationships" id="256" r:id="R1ed777d4cfe640ef"/>
    <p:sldId xmlns:r="http://schemas.openxmlformats.org/officeDocument/2006/relationships" id="257" r:id="R3b48c75dc9674f2e"/>
    <p:sldId xmlns:r="http://schemas.openxmlformats.org/officeDocument/2006/relationships" id="258" r:id="Ra74725dea50640f3"/>
    <p:sldId xmlns:r="http://schemas.openxmlformats.org/officeDocument/2006/relationships" id="259" r:id="Rbb68e3db680d4b4a"/>
    <p:sldId xmlns:r="http://schemas.openxmlformats.org/officeDocument/2006/relationships" id="260" r:id="R6acb6457decf4714"/>
    <p:sldId xmlns:r="http://schemas.openxmlformats.org/officeDocument/2006/relationships" id="261" r:id="R5ebc54c18a974459"/>
    <p:sldId xmlns:r="http://schemas.openxmlformats.org/officeDocument/2006/relationships" id="262" r:id="R52c49420c3a943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79896ff1d4974" /><Relationship Type="http://schemas.openxmlformats.org/officeDocument/2006/relationships/slide" Target="/ppt/slides/slide1.xml" Id="R1ed777d4cfe640ef" /><Relationship Type="http://schemas.openxmlformats.org/officeDocument/2006/relationships/slide" Target="/ppt/slides/slide2.xml" Id="R3b48c75dc9674f2e" /><Relationship Type="http://schemas.openxmlformats.org/officeDocument/2006/relationships/slide" Target="/ppt/slides/slide3.xml" Id="Ra74725dea50640f3" /><Relationship Type="http://schemas.openxmlformats.org/officeDocument/2006/relationships/slide" Target="/ppt/slides/slide4.xml" Id="Rbb68e3db680d4b4a" /><Relationship Type="http://schemas.openxmlformats.org/officeDocument/2006/relationships/slide" Target="/ppt/slides/slide5.xml" Id="R6acb6457decf4714" /><Relationship Type="http://schemas.openxmlformats.org/officeDocument/2006/relationships/slide" Target="/ppt/slides/slide6.xml" Id="R5ebc54c18a974459" /><Relationship Type="http://schemas.openxmlformats.org/officeDocument/2006/relationships/slide" Target="/ppt/slides/slide7.xml" Id="R52c49420c3a943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9eff8860b48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eac260e7a4676" /><Relationship Type="http://schemas.openxmlformats.org/officeDocument/2006/relationships/theme" Target="/ppt/slideMasters/theme/theme1.xml" Id="Rc85137e71e2f49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8eac260e7a46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b908ccc7442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ca4121a8d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846c016834e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58fd671f47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de0243d6b4c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aba78081148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5ba5e857641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BIL- OG TRUCKSERVICE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BIL- OG TRUCKSERVICE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BIL- OG TRUCKSERVICE EIENDOM AS ble etablert [år] og holder til i Tomasjord.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BIL- OG TRUCKSERVICE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BIL- OG TRUCKSERVICE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BIL- OG TRUCKSERVICE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1 876 949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6 514 163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BIL- OG TRUCKSERVICE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ØYMO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BIL- OG TRUCKSERVICE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Evjenvegen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9024 Tomasjord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928 848 698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BIL- OG TRUCKSERVICE EIENDOM AS</a:t>
            </a:r>
          </a:p>
        </p:txBody>
      </p:sp>
    </p:spTree>
  </p:cSld>
  <p:clrMapOvr>
    <a:masterClrMapping xmlns:a="http://schemas.openxmlformats.org/drawingml/2006/main"/>
  </p:clrMapOvr>
</p:sld>
</file>