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85ea513de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0633553e94360"/>
  </p:sldMasterIdLst>
  <p:sldIdLst>
    <p:sldId xmlns:r="http://schemas.openxmlformats.org/officeDocument/2006/relationships" id="256" r:id="Rd7e0a0f1b3944843"/>
    <p:sldId xmlns:r="http://schemas.openxmlformats.org/officeDocument/2006/relationships" id="257" r:id="Re2361f9bac2f4d78"/>
    <p:sldId xmlns:r="http://schemas.openxmlformats.org/officeDocument/2006/relationships" id="258" r:id="Re12a36b53c184244"/>
    <p:sldId xmlns:r="http://schemas.openxmlformats.org/officeDocument/2006/relationships" id="259" r:id="Rfafd1c7fadd74008"/>
    <p:sldId xmlns:r="http://schemas.openxmlformats.org/officeDocument/2006/relationships" id="260" r:id="R3bdbd9df1b3e4793"/>
    <p:sldId xmlns:r="http://schemas.openxmlformats.org/officeDocument/2006/relationships" id="261" r:id="Ra1442bece0fc44b5"/>
    <p:sldId xmlns:r="http://schemas.openxmlformats.org/officeDocument/2006/relationships" id="262" r:id="Radf633b43d1f40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0633553e94360" /><Relationship Type="http://schemas.openxmlformats.org/officeDocument/2006/relationships/slide" Target="/ppt/slides/slide1.xml" Id="Rd7e0a0f1b3944843" /><Relationship Type="http://schemas.openxmlformats.org/officeDocument/2006/relationships/slide" Target="/ppt/slides/slide2.xml" Id="Re2361f9bac2f4d78" /><Relationship Type="http://schemas.openxmlformats.org/officeDocument/2006/relationships/slide" Target="/ppt/slides/slide3.xml" Id="Re12a36b53c184244" /><Relationship Type="http://schemas.openxmlformats.org/officeDocument/2006/relationships/slide" Target="/ppt/slides/slide4.xml" Id="Rfafd1c7fadd74008" /><Relationship Type="http://schemas.openxmlformats.org/officeDocument/2006/relationships/slide" Target="/ppt/slides/slide5.xml" Id="R3bdbd9df1b3e4793" /><Relationship Type="http://schemas.openxmlformats.org/officeDocument/2006/relationships/slide" Target="/ppt/slides/slide6.xml" Id="Ra1442bece0fc44b5" /><Relationship Type="http://schemas.openxmlformats.org/officeDocument/2006/relationships/slide" Target="/ppt/slides/slide7.xml" Id="Radf633b43d1f40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3e58253454f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1c7e5102446c2" /><Relationship Type="http://schemas.openxmlformats.org/officeDocument/2006/relationships/theme" Target="/ppt/slideMasters/theme/theme1.xml" Id="R7fc1dccbf74945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1c7e5102446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92c0b30674a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9a537f41744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06b835e8e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f8c45c9da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28a302786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c4bcabf3e4b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ebf94972949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 TØMRERSERVICE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TØMRERSERVICE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234 844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CARDAMA MARTINEZ MARCOS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928 848 191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TØMRERSERVICE AS</a:t>
            </a:r>
          </a:p>
        </p:txBody>
      </p:sp>
    </p:spTree>
  </p:cSld>
  <p:clrMapOvr>
    <a:masterClrMapping xmlns:a="http://schemas.openxmlformats.org/drawingml/2006/main"/>
  </p:clrMapOvr>
</p:sld>
</file>