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dd41f3ecb24f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4329ce16d4897"/>
  </p:sldMasterIdLst>
  <p:sldIdLst>
    <p:sldId xmlns:r="http://schemas.openxmlformats.org/officeDocument/2006/relationships" id="256" r:id="R05c48077a153495b"/>
    <p:sldId xmlns:r="http://schemas.openxmlformats.org/officeDocument/2006/relationships" id="257" r:id="Ra94acd22683541f8"/>
    <p:sldId xmlns:r="http://schemas.openxmlformats.org/officeDocument/2006/relationships" id="258" r:id="Re547e7ddafaa42c5"/>
    <p:sldId xmlns:r="http://schemas.openxmlformats.org/officeDocument/2006/relationships" id="259" r:id="R8d64658eb4284cb1"/>
    <p:sldId xmlns:r="http://schemas.openxmlformats.org/officeDocument/2006/relationships" id="260" r:id="Rca12d0491a0548de"/>
    <p:sldId xmlns:r="http://schemas.openxmlformats.org/officeDocument/2006/relationships" id="261" r:id="Re5dfd2f0d9434495"/>
    <p:sldId xmlns:r="http://schemas.openxmlformats.org/officeDocument/2006/relationships" id="262" r:id="Rf499d5bdee3d4d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4329ce16d4897" /><Relationship Type="http://schemas.openxmlformats.org/officeDocument/2006/relationships/slide" Target="/ppt/slides/slide1.xml" Id="R05c48077a153495b" /><Relationship Type="http://schemas.openxmlformats.org/officeDocument/2006/relationships/slide" Target="/ppt/slides/slide2.xml" Id="Ra94acd22683541f8" /><Relationship Type="http://schemas.openxmlformats.org/officeDocument/2006/relationships/slide" Target="/ppt/slides/slide3.xml" Id="Re547e7ddafaa42c5" /><Relationship Type="http://schemas.openxmlformats.org/officeDocument/2006/relationships/slide" Target="/ppt/slides/slide4.xml" Id="R8d64658eb4284cb1" /><Relationship Type="http://schemas.openxmlformats.org/officeDocument/2006/relationships/slide" Target="/ppt/slides/slide5.xml" Id="Rca12d0491a0548de" /><Relationship Type="http://schemas.openxmlformats.org/officeDocument/2006/relationships/slide" Target="/ppt/slides/slide6.xml" Id="Re5dfd2f0d9434495" /><Relationship Type="http://schemas.openxmlformats.org/officeDocument/2006/relationships/slide" Target="/ppt/slides/slide7.xml" Id="Rf499d5bdee3d4d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ab6b24824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c0b55376a4d4c" /><Relationship Type="http://schemas.openxmlformats.org/officeDocument/2006/relationships/theme" Target="/ppt/slideMasters/theme/theme1.xml" Id="R522ba2cbf2ae42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0c0b55376a4d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9167b96f3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48aeb11fb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250fbb19b4b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1cabf511a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8575ff2f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dfa2a0faf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928ee57c4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