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a1c4280a64b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b0dab545364397"/>
  </p:sldMasterIdLst>
  <p:sldIdLst>
    <p:sldId xmlns:r="http://schemas.openxmlformats.org/officeDocument/2006/relationships" id="256" r:id="Rb5c95fd7996d4fa3"/>
    <p:sldId xmlns:r="http://schemas.openxmlformats.org/officeDocument/2006/relationships" id="257" r:id="R8c00110f1a60417c"/>
    <p:sldId xmlns:r="http://schemas.openxmlformats.org/officeDocument/2006/relationships" id="258" r:id="R6e389d1d4601457f"/>
    <p:sldId xmlns:r="http://schemas.openxmlformats.org/officeDocument/2006/relationships" id="259" r:id="R3dc5980fd5af44ca"/>
    <p:sldId xmlns:r="http://schemas.openxmlformats.org/officeDocument/2006/relationships" id="260" r:id="Rdecfc3891c2b4ffd"/>
    <p:sldId xmlns:r="http://schemas.openxmlformats.org/officeDocument/2006/relationships" id="261" r:id="Ra5087e2b177f42c2"/>
    <p:sldId xmlns:r="http://schemas.openxmlformats.org/officeDocument/2006/relationships" id="262" r:id="R3fe1907c70cd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0dab545364397" /><Relationship Type="http://schemas.openxmlformats.org/officeDocument/2006/relationships/slide" Target="/ppt/slides/slide1.xml" Id="Rb5c95fd7996d4fa3" /><Relationship Type="http://schemas.openxmlformats.org/officeDocument/2006/relationships/slide" Target="/ppt/slides/slide2.xml" Id="R8c00110f1a60417c" /><Relationship Type="http://schemas.openxmlformats.org/officeDocument/2006/relationships/slide" Target="/ppt/slides/slide3.xml" Id="R6e389d1d4601457f" /><Relationship Type="http://schemas.openxmlformats.org/officeDocument/2006/relationships/slide" Target="/ppt/slides/slide4.xml" Id="R3dc5980fd5af44ca" /><Relationship Type="http://schemas.openxmlformats.org/officeDocument/2006/relationships/slide" Target="/ppt/slides/slide5.xml" Id="Rdecfc3891c2b4ffd" /><Relationship Type="http://schemas.openxmlformats.org/officeDocument/2006/relationships/slide" Target="/ppt/slides/slide6.xml" Id="Ra5087e2b177f42c2" /><Relationship Type="http://schemas.openxmlformats.org/officeDocument/2006/relationships/slide" Target="/ppt/slides/slide7.xml" Id="R3fe1907c70cd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8761ace1345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384b9d4b54c16" /><Relationship Type="http://schemas.openxmlformats.org/officeDocument/2006/relationships/theme" Target="/ppt/slideMasters/theme/theme1.xml" Id="Rdd8804d653654b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5384b9d4b54c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ede783fe347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62026a2f0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806936a35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25d06e11948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ab7d9c02d4e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46df5ee1549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66d93a4924e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ORMSTAD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BEYER RANDEN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