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3161c3a00d4c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a2b52aea7a4760"/>
  </p:sldMasterIdLst>
  <p:sldIdLst>
    <p:sldId xmlns:r="http://schemas.openxmlformats.org/officeDocument/2006/relationships" id="256" r:id="R4bd2db84296f49cb"/>
    <p:sldId xmlns:r="http://schemas.openxmlformats.org/officeDocument/2006/relationships" id="257" r:id="R9e098b6da1ff443c"/>
    <p:sldId xmlns:r="http://schemas.openxmlformats.org/officeDocument/2006/relationships" id="258" r:id="R751c6775705b4a1c"/>
    <p:sldId xmlns:r="http://schemas.openxmlformats.org/officeDocument/2006/relationships" id="259" r:id="Rba5ba8f1455245d3"/>
    <p:sldId xmlns:r="http://schemas.openxmlformats.org/officeDocument/2006/relationships" id="260" r:id="R37cb6070c2b54da8"/>
    <p:sldId xmlns:r="http://schemas.openxmlformats.org/officeDocument/2006/relationships" id="261" r:id="R1ac450b8d69246ad"/>
    <p:sldId xmlns:r="http://schemas.openxmlformats.org/officeDocument/2006/relationships" id="262" r:id="R1bc13f694f9247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a2b52aea7a4760" /><Relationship Type="http://schemas.openxmlformats.org/officeDocument/2006/relationships/slide" Target="/ppt/slides/slide1.xml" Id="R4bd2db84296f49cb" /><Relationship Type="http://schemas.openxmlformats.org/officeDocument/2006/relationships/slide" Target="/ppt/slides/slide2.xml" Id="R9e098b6da1ff443c" /><Relationship Type="http://schemas.openxmlformats.org/officeDocument/2006/relationships/slide" Target="/ppt/slides/slide3.xml" Id="R751c6775705b4a1c" /><Relationship Type="http://schemas.openxmlformats.org/officeDocument/2006/relationships/slide" Target="/ppt/slides/slide4.xml" Id="Rba5ba8f1455245d3" /><Relationship Type="http://schemas.openxmlformats.org/officeDocument/2006/relationships/slide" Target="/ppt/slides/slide5.xml" Id="R37cb6070c2b54da8" /><Relationship Type="http://schemas.openxmlformats.org/officeDocument/2006/relationships/slide" Target="/ppt/slides/slide6.xml" Id="R1ac450b8d69246ad" /><Relationship Type="http://schemas.openxmlformats.org/officeDocument/2006/relationships/slide" Target="/ppt/slides/slide7.xml" Id="R1bc13f694f9247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fc47fa1c6243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8dcfe4c324de4" /><Relationship Type="http://schemas.openxmlformats.org/officeDocument/2006/relationships/theme" Target="/ppt/slideMasters/theme/theme1.xml" Id="R68b04318831343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58dcfe4c324d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0ac4c31fe43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f7e5756ec144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0fffc62af04c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b3954618f4b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f7229bbd9446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0f10c15ee4a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921c2da9b48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HFF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HFF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HFF AS ble etablert [år] og holder til i Rennesøy.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HFF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HFF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HFF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635 157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−91 798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20 091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HFF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 KJELL BJARTE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HFF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Hanasandveien 630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4150 Rennesøy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kjellyhd@hotmail.com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928 846 237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HFF AS</a:t>
            </a:r>
          </a:p>
        </p:txBody>
      </p:sp>
    </p:spTree>
  </p:cSld>
  <p:clrMapOvr>
    <a:masterClrMapping xmlns:a="http://schemas.openxmlformats.org/drawingml/2006/main"/>
  </p:clrMapOvr>
</p:sld>
</file>