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0daefe199442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4b7f47ca844266"/>
  </p:sldMasterIdLst>
  <p:sldIdLst>
    <p:sldId xmlns:r="http://schemas.openxmlformats.org/officeDocument/2006/relationships" id="256" r:id="R1ee4a856be944f24"/>
    <p:sldId xmlns:r="http://schemas.openxmlformats.org/officeDocument/2006/relationships" id="257" r:id="R697d2c8c96a541b8"/>
    <p:sldId xmlns:r="http://schemas.openxmlformats.org/officeDocument/2006/relationships" id="258" r:id="R91cd7d3edf024689"/>
    <p:sldId xmlns:r="http://schemas.openxmlformats.org/officeDocument/2006/relationships" id="259" r:id="R07a3bb393e1b4aa6"/>
    <p:sldId xmlns:r="http://schemas.openxmlformats.org/officeDocument/2006/relationships" id="260" r:id="R7976b89fa29c4721"/>
    <p:sldId xmlns:r="http://schemas.openxmlformats.org/officeDocument/2006/relationships" id="261" r:id="Ra4911ab0ad1c4d4d"/>
    <p:sldId xmlns:r="http://schemas.openxmlformats.org/officeDocument/2006/relationships" id="262" r:id="Rd803665c82f540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4b7f47ca844266" /><Relationship Type="http://schemas.openxmlformats.org/officeDocument/2006/relationships/slide" Target="/ppt/slides/slide1.xml" Id="R1ee4a856be944f24" /><Relationship Type="http://schemas.openxmlformats.org/officeDocument/2006/relationships/slide" Target="/ppt/slides/slide2.xml" Id="R697d2c8c96a541b8" /><Relationship Type="http://schemas.openxmlformats.org/officeDocument/2006/relationships/slide" Target="/ppt/slides/slide3.xml" Id="R91cd7d3edf024689" /><Relationship Type="http://schemas.openxmlformats.org/officeDocument/2006/relationships/slide" Target="/ppt/slides/slide4.xml" Id="R07a3bb393e1b4aa6" /><Relationship Type="http://schemas.openxmlformats.org/officeDocument/2006/relationships/slide" Target="/ppt/slides/slide5.xml" Id="R7976b89fa29c4721" /><Relationship Type="http://schemas.openxmlformats.org/officeDocument/2006/relationships/slide" Target="/ppt/slides/slide6.xml" Id="Ra4911ab0ad1c4d4d" /><Relationship Type="http://schemas.openxmlformats.org/officeDocument/2006/relationships/slide" Target="/ppt/slides/slide7.xml" Id="Rd803665c82f540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ba4ad2bbf94d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fb200515244344" /><Relationship Type="http://schemas.openxmlformats.org/officeDocument/2006/relationships/theme" Target="/ppt/slideMasters/theme/theme1.xml" Id="Ra4167225bfef4f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fb2005152443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cceae8fc849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bd70c48874e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10b46d45a44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d36f6619a40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39b15dcde44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07f7b0d224b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c473c4a1d42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AARSAND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AARSAND HOLDING AS ble etablert [år] og holder til i Hommersåk.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2 046 779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2 286 615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3 165 159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3 597 477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AARSAND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Kvitlåveien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4311 Hommersåk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928 844 943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AARSAND HOLDING AS</a:t>
            </a:r>
          </a:p>
        </p:txBody>
      </p:sp>
    </p:spTree>
  </p:cSld>
  <p:clrMapOvr>
    <a:masterClrMapping xmlns:a="http://schemas.openxmlformats.org/drawingml/2006/main"/>
  </p:clrMapOvr>
</p:sld>
</file>