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e1558bc44744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c1c5ae11fb4d39"/>
  </p:sldMasterIdLst>
  <p:sldIdLst>
    <p:sldId xmlns:r="http://schemas.openxmlformats.org/officeDocument/2006/relationships" id="256" r:id="Rae189b54eff44c72"/>
    <p:sldId xmlns:r="http://schemas.openxmlformats.org/officeDocument/2006/relationships" id="257" r:id="R098723c366ec4e2c"/>
    <p:sldId xmlns:r="http://schemas.openxmlformats.org/officeDocument/2006/relationships" id="258" r:id="R8c171fb9064c424d"/>
    <p:sldId xmlns:r="http://schemas.openxmlformats.org/officeDocument/2006/relationships" id="259" r:id="R1275e34b09aa41a4"/>
    <p:sldId xmlns:r="http://schemas.openxmlformats.org/officeDocument/2006/relationships" id="260" r:id="Rab7630c9a24c43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1c5ae11fb4d39" /><Relationship Type="http://schemas.openxmlformats.org/officeDocument/2006/relationships/slide" Target="/ppt/slides/slide1.xml" Id="Rae189b54eff44c72" /><Relationship Type="http://schemas.openxmlformats.org/officeDocument/2006/relationships/slide" Target="/ppt/slides/slide2.xml" Id="R098723c366ec4e2c" /><Relationship Type="http://schemas.openxmlformats.org/officeDocument/2006/relationships/slide" Target="/ppt/slides/slide3.xml" Id="R8c171fb9064c424d" /><Relationship Type="http://schemas.openxmlformats.org/officeDocument/2006/relationships/slide" Target="/ppt/slides/slide4.xml" Id="R1275e34b09aa41a4" /><Relationship Type="http://schemas.openxmlformats.org/officeDocument/2006/relationships/slide" Target="/ppt/slides/slide5.xml" Id="Rab7630c9a24c43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7774e6ef4b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88fc9d9a343a0" /><Relationship Type="http://schemas.openxmlformats.org/officeDocument/2006/relationships/theme" Target="/ppt/slideMasters/theme/theme1.xml" Id="Rfab2a4f414b547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088fc9d9a343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ba56844d1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fdd01ee7449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b736a602b46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b7c283d4343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a094055c247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SAMSETH GRAVING OG GEOMATIKK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SAMSETH GRAVING OG GEOMATIKK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SAMSETH GRAVING OG GEOMATIKK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SAMSETH GRAVING OG GEOMATIKK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SAMSETH GRAVING OG GEOMATIKK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SAMSETH GRAVING OG GEOMATIKK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Bruasetvegen 187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rudi.t.samseth@gmail.com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928 836 134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SAMSETH GRAVING OG GEOMATIKK</a:t>
            </a:r>
          </a:p>
        </p:txBody>
      </p:sp>
    </p:spTree>
  </p:cSld>
  <p:clrMapOvr>
    <a:masterClrMapping xmlns:a="http://schemas.openxmlformats.org/drawingml/2006/main"/>
  </p:clrMapOvr>
</p:sld>
</file>