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fa0f1e89cf40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169546f67043e2"/>
  </p:sldMasterIdLst>
  <p:sldIdLst>
    <p:sldId xmlns:r="http://schemas.openxmlformats.org/officeDocument/2006/relationships" id="256" r:id="R323062013e744bdf"/>
    <p:sldId xmlns:r="http://schemas.openxmlformats.org/officeDocument/2006/relationships" id="257" r:id="R616cb8df30d846e8"/>
    <p:sldId xmlns:r="http://schemas.openxmlformats.org/officeDocument/2006/relationships" id="258" r:id="Rd4059007ac4f443c"/>
    <p:sldId xmlns:r="http://schemas.openxmlformats.org/officeDocument/2006/relationships" id="259" r:id="Rae0d31cf62374e72"/>
    <p:sldId xmlns:r="http://schemas.openxmlformats.org/officeDocument/2006/relationships" id="260" r:id="R4798a1f240fb4255"/>
    <p:sldId xmlns:r="http://schemas.openxmlformats.org/officeDocument/2006/relationships" id="261" r:id="Ra56347b1d5b44e12"/>
    <p:sldId xmlns:r="http://schemas.openxmlformats.org/officeDocument/2006/relationships" id="262" r:id="Rce1bc1463fe2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69546f67043e2" /><Relationship Type="http://schemas.openxmlformats.org/officeDocument/2006/relationships/slide" Target="/ppt/slides/slide1.xml" Id="R323062013e744bdf" /><Relationship Type="http://schemas.openxmlformats.org/officeDocument/2006/relationships/slide" Target="/ppt/slides/slide2.xml" Id="R616cb8df30d846e8" /><Relationship Type="http://schemas.openxmlformats.org/officeDocument/2006/relationships/slide" Target="/ppt/slides/slide3.xml" Id="Rd4059007ac4f443c" /><Relationship Type="http://schemas.openxmlformats.org/officeDocument/2006/relationships/slide" Target="/ppt/slides/slide4.xml" Id="Rae0d31cf62374e72" /><Relationship Type="http://schemas.openxmlformats.org/officeDocument/2006/relationships/slide" Target="/ppt/slides/slide5.xml" Id="R4798a1f240fb4255" /><Relationship Type="http://schemas.openxmlformats.org/officeDocument/2006/relationships/slide" Target="/ppt/slides/slide6.xml" Id="Ra56347b1d5b44e12" /><Relationship Type="http://schemas.openxmlformats.org/officeDocument/2006/relationships/slide" Target="/ppt/slides/slide7.xml" Id="Rce1bc1463fe2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ff36593b646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fe024d96d45fb" /><Relationship Type="http://schemas.openxmlformats.org/officeDocument/2006/relationships/theme" Target="/ppt/slideMasters/theme/theme1.xml" Id="R8c7601918d0344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fe024d96d45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b97ac389b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282e4920b46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49c0d641345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895be062649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243802dc444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4003875a845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eb025940e46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VINJE &amp;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&amp;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 &amp; ERIKSEN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&amp;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&amp;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&amp;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13 071 590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1 524 823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891 581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10 611 975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&amp;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VASSDAL KRISTOFFER G V  –  54,8 %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EIKEVIKEN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BASTE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VASSDAL VESLEMØY VINJE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&amp;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hei@vinjeeriksen.no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vinjeeriksen.no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928 834 875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VINJE &amp; ERIKSEN AS</a:t>
            </a:r>
          </a:p>
        </p:txBody>
      </p:sp>
    </p:spTree>
  </p:cSld>
  <p:clrMapOvr>
    <a:masterClrMapping xmlns:a="http://schemas.openxmlformats.org/drawingml/2006/main"/>
  </p:clrMapOvr>
</p:sld>
</file>