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34a63d78d544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e1a062fa946f5"/>
  </p:sldMasterIdLst>
  <p:sldIdLst>
    <p:sldId xmlns:r="http://schemas.openxmlformats.org/officeDocument/2006/relationships" id="256" r:id="Rd359c5784fd64383"/>
    <p:sldId xmlns:r="http://schemas.openxmlformats.org/officeDocument/2006/relationships" id="257" r:id="R2da74878b7ea437e"/>
    <p:sldId xmlns:r="http://schemas.openxmlformats.org/officeDocument/2006/relationships" id="258" r:id="R5d4bba5ed06b439a"/>
    <p:sldId xmlns:r="http://schemas.openxmlformats.org/officeDocument/2006/relationships" id="259" r:id="R729ad78cf86444fe"/>
    <p:sldId xmlns:r="http://schemas.openxmlformats.org/officeDocument/2006/relationships" id="260" r:id="R1452a55b1c974947"/>
    <p:sldId xmlns:r="http://schemas.openxmlformats.org/officeDocument/2006/relationships" id="261" r:id="Reee62579f0d947b4"/>
    <p:sldId xmlns:r="http://schemas.openxmlformats.org/officeDocument/2006/relationships" id="262" r:id="R8a00c7ce8f7249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e1a062fa946f5" /><Relationship Type="http://schemas.openxmlformats.org/officeDocument/2006/relationships/slide" Target="/ppt/slides/slide1.xml" Id="Rd359c5784fd64383" /><Relationship Type="http://schemas.openxmlformats.org/officeDocument/2006/relationships/slide" Target="/ppt/slides/slide2.xml" Id="R2da74878b7ea437e" /><Relationship Type="http://schemas.openxmlformats.org/officeDocument/2006/relationships/slide" Target="/ppt/slides/slide3.xml" Id="R5d4bba5ed06b439a" /><Relationship Type="http://schemas.openxmlformats.org/officeDocument/2006/relationships/slide" Target="/ppt/slides/slide4.xml" Id="R729ad78cf86444fe" /><Relationship Type="http://schemas.openxmlformats.org/officeDocument/2006/relationships/slide" Target="/ppt/slides/slide5.xml" Id="R1452a55b1c974947" /><Relationship Type="http://schemas.openxmlformats.org/officeDocument/2006/relationships/slide" Target="/ppt/slides/slide6.xml" Id="Reee62579f0d947b4" /><Relationship Type="http://schemas.openxmlformats.org/officeDocument/2006/relationships/slide" Target="/ppt/slides/slide7.xml" Id="R8a00c7ce8f7249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70db7dc0141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c78d096df40ea" /><Relationship Type="http://schemas.openxmlformats.org/officeDocument/2006/relationships/theme" Target="/ppt/slideMasters/theme/theme1.xml" Id="R36f01f26376a4c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4c78d096df40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8b7b81a9c44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a6096835d40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2d4a36ea34f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23d341bdd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78e64756446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9dbff61d942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f6f97a9e042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SEA CONCEPT HOLDCO1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SEA CONCEPT HOLDCO1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SEA CONCEPT HOLDCO1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SEA CONCEPT HOLDCO1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SEA CONCEPT HOLDCO1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SEA CONCEPT HOLDCO1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−331 451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−330 482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SEA CONCEPT HOLDCO1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MOSVOLDS REDERI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FALCHONER INVEST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SEA CONCEPT HOLDCO1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Cort Adelers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928 833 283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SEA CONCEPT HOLDCO1 AS</a:t>
            </a:r>
          </a:p>
        </p:txBody>
      </p:sp>
    </p:spTree>
  </p:cSld>
  <p:clrMapOvr>
    <a:masterClrMapping xmlns:a="http://schemas.openxmlformats.org/drawingml/2006/main"/>
  </p:clrMapOvr>
</p:sld>
</file>