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81cf5f7fef49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a08d0b16dc4510"/>
  </p:sldMasterIdLst>
  <p:sldIdLst>
    <p:sldId xmlns:r="http://schemas.openxmlformats.org/officeDocument/2006/relationships" id="256" r:id="R20598eb6aa994420"/>
    <p:sldId xmlns:r="http://schemas.openxmlformats.org/officeDocument/2006/relationships" id="257" r:id="R4682fe67704f428e"/>
    <p:sldId xmlns:r="http://schemas.openxmlformats.org/officeDocument/2006/relationships" id="258" r:id="Ra0edb915ad674af1"/>
    <p:sldId xmlns:r="http://schemas.openxmlformats.org/officeDocument/2006/relationships" id="259" r:id="Rb2f66ffad1b44d07"/>
    <p:sldId xmlns:r="http://schemas.openxmlformats.org/officeDocument/2006/relationships" id="260" r:id="R9a2bf4ef409c4c9f"/>
    <p:sldId xmlns:r="http://schemas.openxmlformats.org/officeDocument/2006/relationships" id="261" r:id="R62e443f9d212438c"/>
    <p:sldId xmlns:r="http://schemas.openxmlformats.org/officeDocument/2006/relationships" id="262" r:id="Rd39263b3d64a4a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a08d0b16dc4510" /><Relationship Type="http://schemas.openxmlformats.org/officeDocument/2006/relationships/slide" Target="/ppt/slides/slide1.xml" Id="R20598eb6aa994420" /><Relationship Type="http://schemas.openxmlformats.org/officeDocument/2006/relationships/slide" Target="/ppt/slides/slide2.xml" Id="R4682fe67704f428e" /><Relationship Type="http://schemas.openxmlformats.org/officeDocument/2006/relationships/slide" Target="/ppt/slides/slide3.xml" Id="Ra0edb915ad674af1" /><Relationship Type="http://schemas.openxmlformats.org/officeDocument/2006/relationships/slide" Target="/ppt/slides/slide4.xml" Id="Rb2f66ffad1b44d07" /><Relationship Type="http://schemas.openxmlformats.org/officeDocument/2006/relationships/slide" Target="/ppt/slides/slide5.xml" Id="R9a2bf4ef409c4c9f" /><Relationship Type="http://schemas.openxmlformats.org/officeDocument/2006/relationships/slide" Target="/ppt/slides/slide6.xml" Id="R62e443f9d212438c" /><Relationship Type="http://schemas.openxmlformats.org/officeDocument/2006/relationships/slide" Target="/ppt/slides/slide7.xml" Id="Rd39263b3d64a4a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047c38af7b43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93fd950a04743" /><Relationship Type="http://schemas.openxmlformats.org/officeDocument/2006/relationships/theme" Target="/ppt/slideMasters/theme/theme1.xml" Id="R6b03bdf032df45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e93fd950a047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255abffc44c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ee5ad292942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edad4def045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44e47acd149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ee7ea0e9048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f090da8c149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038a3503f4e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ØYMO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ØYMO HOLDING AS ble etablert [år] og holder til i Tomasjord.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−1 714 468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4 927 550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5 104 977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Evjenvegen 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9024 Tomasjord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928 832 902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ØYMO HOLDING AS</a:t>
            </a:r>
          </a:p>
        </p:txBody>
      </p:sp>
    </p:spTree>
  </p:cSld>
  <p:clrMapOvr>
    <a:masterClrMapping xmlns:a="http://schemas.openxmlformats.org/drawingml/2006/main"/>
  </p:clrMapOvr>
</p:sld>
</file>