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33f5be6df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1a26a22fb4613"/>
  </p:sldMasterIdLst>
  <p:sldIdLst>
    <p:sldId xmlns:r="http://schemas.openxmlformats.org/officeDocument/2006/relationships" id="256" r:id="R7dc9a1330ba54fe8"/>
    <p:sldId xmlns:r="http://schemas.openxmlformats.org/officeDocument/2006/relationships" id="257" r:id="R417fc53ce73d4f3d"/>
    <p:sldId xmlns:r="http://schemas.openxmlformats.org/officeDocument/2006/relationships" id="258" r:id="R2c7b42822d9441ff"/>
    <p:sldId xmlns:r="http://schemas.openxmlformats.org/officeDocument/2006/relationships" id="259" r:id="R8e16ec63b3864629"/>
    <p:sldId xmlns:r="http://schemas.openxmlformats.org/officeDocument/2006/relationships" id="260" r:id="R7f1aaef0ef734736"/>
    <p:sldId xmlns:r="http://schemas.openxmlformats.org/officeDocument/2006/relationships" id="261" r:id="Raee89e62251a4a07"/>
    <p:sldId xmlns:r="http://schemas.openxmlformats.org/officeDocument/2006/relationships" id="262" r:id="R0b4b390420d6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1a26a22fb4613" /><Relationship Type="http://schemas.openxmlformats.org/officeDocument/2006/relationships/slide" Target="/ppt/slides/slide1.xml" Id="R7dc9a1330ba54fe8" /><Relationship Type="http://schemas.openxmlformats.org/officeDocument/2006/relationships/slide" Target="/ppt/slides/slide2.xml" Id="R417fc53ce73d4f3d" /><Relationship Type="http://schemas.openxmlformats.org/officeDocument/2006/relationships/slide" Target="/ppt/slides/slide3.xml" Id="R2c7b42822d9441ff" /><Relationship Type="http://schemas.openxmlformats.org/officeDocument/2006/relationships/slide" Target="/ppt/slides/slide4.xml" Id="R8e16ec63b3864629" /><Relationship Type="http://schemas.openxmlformats.org/officeDocument/2006/relationships/slide" Target="/ppt/slides/slide5.xml" Id="R7f1aaef0ef734736" /><Relationship Type="http://schemas.openxmlformats.org/officeDocument/2006/relationships/slide" Target="/ppt/slides/slide6.xml" Id="Raee89e62251a4a07" /><Relationship Type="http://schemas.openxmlformats.org/officeDocument/2006/relationships/slide" Target="/ppt/slides/slide7.xml" Id="R0b4b390420d6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1333b3f94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0834d3934537" /><Relationship Type="http://schemas.openxmlformats.org/officeDocument/2006/relationships/theme" Target="/ppt/slideMasters/theme/theme1.xml" Id="R73880e58bdd1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c0834d393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c7c20b74f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fead9b27e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171f3fd5b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29066ef1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305f6edb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63019a066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c9bbe5bf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NORSTED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Skogheimvegen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